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4"/>
  </p:sldMasterIdLst>
  <p:notesMasterIdLst>
    <p:notesMasterId r:id="rId11"/>
  </p:notesMasterIdLst>
  <p:handoutMasterIdLst>
    <p:handoutMasterId r:id="rId12"/>
  </p:handoutMasterIdLst>
  <p:sldIdLst>
    <p:sldId id="256" r:id="rId5"/>
    <p:sldId id="328" r:id="rId6"/>
    <p:sldId id="327" r:id="rId7"/>
    <p:sldId id="330" r:id="rId8"/>
    <p:sldId id="336" r:id="rId9"/>
    <p:sldId id="331" r:id="rId10"/>
  </p:sldIdLst>
  <p:sldSz cx="9144000" cy="5715000" type="screen16x10"/>
  <p:notesSz cx="6858000" cy="9144000"/>
  <p:custDataLst>
    <p:tags r:id="rId13"/>
  </p:custData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3" pos="4241">
          <p15:clr>
            <a:srgbClr val="A4A3A4"/>
          </p15:clr>
        </p15:guide>
        <p15:guide id="4" pos="469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0" name="Author" initials="A" lastIdx="0" clrIdx="9"/>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94B7"/>
    <a:srgbClr val="0096D3"/>
    <a:srgbClr val="41B4CE"/>
    <a:srgbClr val="CBDDEF"/>
    <a:srgbClr val="E7EFF7"/>
    <a:srgbClr val="73BAD1"/>
    <a:srgbClr val="65B4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27102A9-8310-4765-A935-A1911B00CA55}" styleName="Helle Formatvorlage 1 - Akz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3B4B98B0-60AC-42C2-AFA5-B58CD77FA1E5}" styleName="Helle Formatvorlage 1 - Akz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Helle Formatvorlage 1 - Akz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ittlere Formatvorlage 1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0955" autoAdjust="0"/>
  </p:normalViewPr>
  <p:slideViewPr>
    <p:cSldViewPr snapToGrid="0" showGuides="1">
      <p:cViewPr varScale="1">
        <p:scale>
          <a:sx n="93" d="100"/>
          <a:sy n="93" d="100"/>
        </p:scale>
        <p:origin x="1190" y="72"/>
      </p:cViewPr>
      <p:guideLst>
        <p:guide orient="horz" pos="1800"/>
        <p:guide pos="4241"/>
        <p:guide pos="4695"/>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94" d="100"/>
          <a:sy n="94" d="100"/>
        </p:scale>
        <p:origin x="274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gs" Target="tags/tag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sz="1000" dirty="0">
              <a:latin typeface="Verdana" pitchFamily="34" charset="0"/>
              <a:ea typeface="Verdana" pitchFamily="34" charset="0"/>
              <a:cs typeface="Verdana" pitchFamily="34" charset="0"/>
            </a:endParaRPr>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68817FD-8155-4502-AF78-DBC2EA4B168F}" type="datetimeFigureOut">
              <a:rPr lang="en-GB" sz="1000" smtClean="0">
                <a:latin typeface="Verdana" pitchFamily="34" charset="0"/>
                <a:ea typeface="Verdana" pitchFamily="34" charset="0"/>
                <a:cs typeface="Verdana" pitchFamily="34" charset="0"/>
              </a:rPr>
              <a:t>28/06/2022</a:t>
            </a:fld>
            <a:endParaRPr lang="en-GB" sz="1000" dirty="0">
              <a:latin typeface="Verdana" pitchFamily="34" charset="0"/>
              <a:ea typeface="Verdana" pitchFamily="34" charset="0"/>
              <a:cs typeface="Verdana" pitchFamily="34" charset="0"/>
            </a:endParaRPr>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sz="1000" dirty="0">
              <a:latin typeface="Verdana" pitchFamily="34" charset="0"/>
              <a:ea typeface="Verdana" pitchFamily="34" charset="0"/>
              <a:cs typeface="Verdana" pitchFamily="34" charset="0"/>
            </a:endParaRPr>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17F6F62-1C91-45E7-BAED-FBFBF67C82BC}" type="slidenum">
              <a:rPr lang="en-GB" sz="1000" smtClean="0">
                <a:latin typeface="Verdana" pitchFamily="34" charset="0"/>
                <a:ea typeface="Verdana" pitchFamily="34" charset="0"/>
                <a:cs typeface="Verdana" pitchFamily="34" charset="0"/>
              </a:rPr>
              <a:t>‹#›</a:t>
            </a:fld>
            <a:endParaRPr lang="en-GB" sz="1000"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27543456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000">
                <a:latin typeface="Verdana" pitchFamily="34" charset="0"/>
                <a:ea typeface="Verdana" pitchFamily="34" charset="0"/>
                <a:cs typeface="Verdana" pitchFamily="34" charset="0"/>
              </a:defRPr>
            </a:lvl1pPr>
          </a:lstStyle>
          <a:p>
            <a:endParaRPr lang="en-GB" dirty="0"/>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000">
                <a:latin typeface="Verdana" pitchFamily="34" charset="0"/>
                <a:ea typeface="Verdana" pitchFamily="34" charset="0"/>
                <a:cs typeface="Verdana" pitchFamily="34" charset="0"/>
              </a:defRPr>
            </a:lvl1pPr>
          </a:lstStyle>
          <a:p>
            <a:fld id="{C0A972FC-F5E0-4F80-B169-F0B5EFC71333}" type="datetimeFigureOut">
              <a:rPr lang="en-GB" smtClean="0"/>
              <a:pPr/>
              <a:t>28/06/2022</a:t>
            </a:fld>
            <a:endParaRPr lang="en-GB" dirty="0"/>
          </a:p>
        </p:txBody>
      </p:sp>
      <p:sp>
        <p:nvSpPr>
          <p:cNvPr id="4" name="Folienbildplatzhalt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dirty="0" err="1"/>
              <a:t>Textmasterformat</a:t>
            </a:r>
            <a:r>
              <a:rPr lang="en-GB" dirty="0"/>
              <a:t> </a:t>
            </a:r>
            <a:r>
              <a:rPr lang="en-GB" dirty="0" err="1"/>
              <a:t>bearbeiten</a:t>
            </a:r>
            <a:endParaRPr lang="en-GB" dirty="0"/>
          </a:p>
          <a:p>
            <a:pPr lvl="1"/>
            <a:r>
              <a:rPr lang="en-GB" dirty="0" err="1"/>
              <a:t>Zweite</a:t>
            </a:r>
            <a:r>
              <a:rPr lang="en-GB" dirty="0"/>
              <a:t> </a:t>
            </a:r>
            <a:r>
              <a:rPr lang="en-GB" dirty="0" err="1"/>
              <a:t>Ebene</a:t>
            </a:r>
            <a:endParaRPr lang="en-GB" dirty="0"/>
          </a:p>
          <a:p>
            <a:pPr lvl="2"/>
            <a:r>
              <a:rPr lang="en-GB" dirty="0" err="1"/>
              <a:t>Dritte</a:t>
            </a:r>
            <a:r>
              <a:rPr lang="en-GB" dirty="0"/>
              <a:t> </a:t>
            </a:r>
            <a:r>
              <a:rPr lang="en-GB" dirty="0" err="1"/>
              <a:t>Ebene</a:t>
            </a:r>
            <a:endParaRPr lang="en-GB" dirty="0"/>
          </a:p>
          <a:p>
            <a:pPr lvl="3"/>
            <a:r>
              <a:rPr lang="en-GB" dirty="0" err="1"/>
              <a:t>Vierte</a:t>
            </a:r>
            <a:r>
              <a:rPr lang="en-GB" dirty="0"/>
              <a:t> </a:t>
            </a:r>
            <a:r>
              <a:rPr lang="en-GB" dirty="0" err="1"/>
              <a:t>Ebene</a:t>
            </a:r>
            <a:endParaRPr lang="en-GB" dirty="0"/>
          </a:p>
          <a:p>
            <a:pPr lvl="4"/>
            <a:r>
              <a:rPr lang="en-GB" dirty="0" err="1"/>
              <a:t>Fünfte</a:t>
            </a:r>
            <a:r>
              <a:rPr lang="en-GB" dirty="0"/>
              <a:t> </a:t>
            </a:r>
            <a:r>
              <a:rPr lang="en-GB" dirty="0" err="1"/>
              <a:t>Ebene</a:t>
            </a:r>
            <a:endParaRPr lang="en-GB" dirty="0"/>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000">
                <a:latin typeface="Verdana" pitchFamily="34" charset="0"/>
                <a:ea typeface="Verdana" pitchFamily="34" charset="0"/>
                <a:cs typeface="Verdana" pitchFamily="34" charset="0"/>
              </a:defRPr>
            </a:lvl1pPr>
          </a:lstStyle>
          <a:p>
            <a:endParaRPr lang="en-GB" dirty="0"/>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000">
                <a:latin typeface="Verdana" pitchFamily="34" charset="0"/>
                <a:ea typeface="Verdana" pitchFamily="34" charset="0"/>
                <a:cs typeface="Verdana" pitchFamily="34" charset="0"/>
              </a:defRPr>
            </a:lvl1pPr>
          </a:lstStyle>
          <a:p>
            <a:fld id="{219CC2FD-B32F-4992-A15B-F95E2E35C81B}" type="slidenum">
              <a:rPr lang="en-GB" smtClean="0"/>
              <a:pPr/>
              <a:t>‹#›</a:t>
            </a:fld>
            <a:endParaRPr lang="en-GB" dirty="0"/>
          </a:p>
        </p:txBody>
      </p:sp>
    </p:spTree>
    <p:extLst>
      <p:ext uri="{BB962C8B-B14F-4D97-AF65-F5344CB8AC3E}">
        <p14:creationId xmlns:p14="http://schemas.microsoft.com/office/powerpoint/2010/main" val="9151365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Verdana" pitchFamily="34" charset="0"/>
        <a:ea typeface="Verdana" pitchFamily="34" charset="0"/>
        <a:cs typeface="Verdana" pitchFamily="34" charset="0"/>
      </a:defRPr>
    </a:lvl1pPr>
    <a:lvl2pPr marL="457200" algn="l" defTabSz="914400" rtl="0" eaLnBrk="1" latinLnBrk="0" hangingPunct="1">
      <a:defRPr sz="1200" kern="1200">
        <a:solidFill>
          <a:schemeClr val="tx1"/>
        </a:solidFill>
        <a:latin typeface="Verdana" panose="020B0604030504040204" pitchFamily="34" charset="0"/>
        <a:ea typeface="+mn-ea"/>
        <a:cs typeface="+mn-cs"/>
      </a:defRPr>
    </a:lvl2pPr>
    <a:lvl3pPr marL="914400" algn="l" defTabSz="914400" rtl="0" eaLnBrk="1" latinLnBrk="0" hangingPunct="1">
      <a:defRPr sz="1200" kern="1200">
        <a:solidFill>
          <a:schemeClr val="tx1"/>
        </a:solidFill>
        <a:latin typeface="Verdana" panose="020B0604030504040204" pitchFamily="34" charset="0"/>
        <a:ea typeface="+mn-ea"/>
        <a:cs typeface="+mn-cs"/>
      </a:defRPr>
    </a:lvl3pPr>
    <a:lvl4pPr marL="1371600" algn="l" defTabSz="914400" rtl="0" eaLnBrk="1" latinLnBrk="0" hangingPunct="1">
      <a:defRPr sz="1200" kern="1200">
        <a:solidFill>
          <a:schemeClr val="tx1"/>
        </a:solidFill>
        <a:latin typeface="Verdana" panose="020B0604030504040204" pitchFamily="34" charset="0"/>
        <a:ea typeface="+mn-ea"/>
        <a:cs typeface="+mn-cs"/>
      </a:defRPr>
    </a:lvl4pPr>
    <a:lvl5pPr marL="1828800" algn="l" defTabSz="914400" rtl="0" eaLnBrk="1" latinLnBrk="0" hangingPunct="1">
      <a:defRPr sz="1200" kern="1200">
        <a:solidFill>
          <a:schemeClr val="tx1"/>
        </a:solidFill>
        <a:latin typeface="Verdan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19CC2FD-B32F-4992-A15B-F95E2E35C81B}" type="slidenum">
              <a:rPr lang="en-GB" smtClean="0"/>
              <a:pPr/>
              <a:t>6</a:t>
            </a:fld>
            <a:endParaRPr lang="en-GB" dirty="0"/>
          </a:p>
        </p:txBody>
      </p:sp>
    </p:spTree>
    <p:extLst>
      <p:ext uri="{BB962C8B-B14F-4D97-AF65-F5344CB8AC3E}">
        <p14:creationId xmlns:p14="http://schemas.microsoft.com/office/powerpoint/2010/main" val="36197514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6.gif"/><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6.gif"/><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1.xml"/><Relationship Id="rId5" Type="http://schemas.openxmlformats.org/officeDocument/2006/relationships/image" Target="../media/image6.gif"/><Relationship Id="rId4"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1.xml"/><Relationship Id="rId5" Type="http://schemas.openxmlformats.org/officeDocument/2006/relationships/image" Target="../media/image6.gif"/><Relationship Id="rId4"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g"/><Relationship Id="rId1" Type="http://schemas.openxmlformats.org/officeDocument/2006/relationships/slideMaster" Target="../slideMasters/slideMaster1.xml"/><Relationship Id="rId5" Type="http://schemas.openxmlformats.org/officeDocument/2006/relationships/image" Target="../media/image6.gif"/><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g"/><Relationship Id="rId1" Type="http://schemas.openxmlformats.org/officeDocument/2006/relationships/slideMaster" Target="../slideMasters/slideMaster1.xml"/><Relationship Id="rId5" Type="http://schemas.openxmlformats.org/officeDocument/2006/relationships/image" Target="../media/image6.gif"/><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1" name="Gruppieren 10"/>
          <p:cNvGrpSpPr/>
          <p:nvPr userDrawn="1"/>
        </p:nvGrpSpPr>
        <p:grpSpPr>
          <a:xfrm>
            <a:off x="287338" y="603319"/>
            <a:ext cx="8552850" cy="2037600"/>
            <a:chOff x="287338" y="603319"/>
            <a:chExt cx="8552850" cy="2037600"/>
          </a:xfrm>
        </p:grpSpPr>
        <p:sp>
          <p:nvSpPr>
            <p:cNvPr id="14" name="Rechteck 13"/>
            <p:cNvSpPr/>
            <p:nvPr userDrawn="1"/>
          </p:nvSpPr>
          <p:spPr>
            <a:xfrm>
              <a:off x="6192000" y="603319"/>
              <a:ext cx="2648188" cy="2037600"/>
            </a:xfrm>
            <a:prstGeom prst="rect">
              <a:avLst/>
            </a:prstGeom>
            <a:solidFill>
              <a:schemeClr val="bg1"/>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GB" dirty="0"/>
            </a:p>
          </p:txBody>
        </p:sp>
        <p:sp>
          <p:nvSpPr>
            <p:cNvPr id="15" name="Rechteck 14"/>
            <p:cNvSpPr/>
            <p:nvPr userDrawn="1"/>
          </p:nvSpPr>
          <p:spPr bwMode="blackWhite">
            <a:xfrm>
              <a:off x="287338" y="603319"/>
              <a:ext cx="5904662" cy="2037600"/>
            </a:xfrm>
            <a:prstGeom prst="rect">
              <a:avLst/>
            </a:prstGeom>
            <a:solidFill>
              <a:srgbClr val="0096D3">
                <a:alpha val="89804"/>
              </a:srgbClr>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GB" dirty="0"/>
            </a:p>
          </p:txBody>
        </p:sp>
      </p:grpSp>
      <p:sp>
        <p:nvSpPr>
          <p:cNvPr id="2" name="Titel 1"/>
          <p:cNvSpPr>
            <a:spLocks noGrp="1"/>
          </p:cNvSpPr>
          <p:nvPr userDrawn="1">
            <p:ph type="ctrTitle" hasCustomPrompt="1"/>
          </p:nvPr>
        </p:nvSpPr>
        <p:spPr bwMode="black">
          <a:xfrm>
            <a:off x="605406" y="1301365"/>
            <a:ext cx="5436000" cy="1026000"/>
          </a:xfrm>
          <a:prstGeom prst="rect">
            <a:avLst/>
          </a:prstGeom>
        </p:spPr>
        <p:txBody>
          <a:bodyPr tIns="0" anchor="ctr" anchorCtr="0">
            <a:noAutofit/>
          </a:bodyPr>
          <a:lstStyle>
            <a:lvl1pPr algn="l">
              <a:lnSpc>
                <a:spcPct val="100000"/>
              </a:lnSpc>
              <a:defRPr sz="3200" b="1" i="0" baseline="0">
                <a:solidFill>
                  <a:schemeClr val="bg1"/>
                </a:solidFill>
                <a:latin typeface="Georgia" charset="0"/>
                <a:ea typeface="Georgia" charset="0"/>
                <a:cs typeface="Georgia" charset="0"/>
              </a:defRPr>
            </a:lvl1pPr>
          </a:lstStyle>
          <a:p>
            <a:r>
              <a:rPr lang="en-GB" dirty="0"/>
              <a:t>Max. 2 lines of text for header</a:t>
            </a:r>
          </a:p>
        </p:txBody>
      </p:sp>
      <p:sp>
        <p:nvSpPr>
          <p:cNvPr id="3" name="Untertitel 2"/>
          <p:cNvSpPr>
            <a:spLocks noGrp="1"/>
          </p:cNvSpPr>
          <p:nvPr userDrawn="1">
            <p:ph type="subTitle" idx="1" hasCustomPrompt="1"/>
          </p:nvPr>
        </p:nvSpPr>
        <p:spPr bwMode="black">
          <a:xfrm>
            <a:off x="605406" y="993080"/>
            <a:ext cx="5436000" cy="351533"/>
          </a:xfrm>
        </p:spPr>
        <p:txBody>
          <a:bodyPr tIns="0" bIns="0">
            <a:noAutofit/>
          </a:bodyPr>
          <a:lstStyle>
            <a:lvl1pPr marL="0" indent="0" algn="l">
              <a:lnSpc>
                <a:spcPct val="100000"/>
              </a:lnSpc>
              <a:buNone/>
              <a:defRPr sz="1800" b="1" i="0" baseline="0">
                <a:solidFill>
                  <a:schemeClr val="tx1"/>
                </a:solidFill>
                <a:latin typeface="Verdana" charset="0"/>
                <a:ea typeface="Verdana" charset="0"/>
                <a:cs typeface="Verdana" charset="0"/>
              </a:defRPr>
            </a:lvl1pPr>
            <a:lvl2pPr marL="457153" indent="0" algn="ctr">
              <a:buNone/>
              <a:defRPr>
                <a:solidFill>
                  <a:schemeClr val="tx1">
                    <a:tint val="75000"/>
                  </a:schemeClr>
                </a:solidFill>
              </a:defRPr>
            </a:lvl2pPr>
            <a:lvl3pPr marL="914306" indent="0" algn="ctr">
              <a:buNone/>
              <a:defRPr>
                <a:solidFill>
                  <a:schemeClr val="tx1">
                    <a:tint val="75000"/>
                  </a:schemeClr>
                </a:solidFill>
              </a:defRPr>
            </a:lvl3pPr>
            <a:lvl4pPr marL="1371460" indent="0" algn="ctr">
              <a:buNone/>
              <a:defRPr>
                <a:solidFill>
                  <a:schemeClr val="tx1">
                    <a:tint val="75000"/>
                  </a:schemeClr>
                </a:solidFill>
              </a:defRPr>
            </a:lvl4pPr>
            <a:lvl5pPr marL="1828613" indent="0" algn="ctr">
              <a:buNone/>
              <a:defRPr>
                <a:solidFill>
                  <a:schemeClr val="tx1">
                    <a:tint val="75000"/>
                  </a:schemeClr>
                </a:solidFill>
              </a:defRPr>
            </a:lvl5pPr>
            <a:lvl6pPr marL="2285767" indent="0" algn="ctr">
              <a:buNone/>
              <a:defRPr>
                <a:solidFill>
                  <a:schemeClr val="tx1">
                    <a:tint val="75000"/>
                  </a:schemeClr>
                </a:solidFill>
              </a:defRPr>
            </a:lvl6pPr>
            <a:lvl7pPr marL="2742920" indent="0" algn="ctr">
              <a:buNone/>
              <a:defRPr>
                <a:solidFill>
                  <a:schemeClr val="tx1">
                    <a:tint val="75000"/>
                  </a:schemeClr>
                </a:solidFill>
              </a:defRPr>
            </a:lvl7pPr>
            <a:lvl8pPr marL="3200073" indent="0" algn="ctr">
              <a:buNone/>
              <a:defRPr>
                <a:solidFill>
                  <a:schemeClr val="tx1">
                    <a:tint val="75000"/>
                  </a:schemeClr>
                </a:solidFill>
              </a:defRPr>
            </a:lvl8pPr>
            <a:lvl9pPr marL="3657227" indent="0" algn="ctr">
              <a:buNone/>
              <a:defRPr>
                <a:solidFill>
                  <a:schemeClr val="tx1">
                    <a:tint val="75000"/>
                  </a:schemeClr>
                </a:solidFill>
              </a:defRPr>
            </a:lvl9pPr>
          </a:lstStyle>
          <a:p>
            <a:r>
              <a:rPr lang="en-GB" dirty="0"/>
              <a:t>Add subtitle here if required</a:t>
            </a:r>
          </a:p>
        </p:txBody>
      </p:sp>
      <p:sp>
        <p:nvSpPr>
          <p:cNvPr id="10" name="Textplatzhalter 9"/>
          <p:cNvSpPr>
            <a:spLocks noGrp="1"/>
          </p:cNvSpPr>
          <p:nvPr>
            <p:ph type="body" sz="quarter" idx="11" hasCustomPrompt="1"/>
          </p:nvPr>
        </p:nvSpPr>
        <p:spPr bwMode="white">
          <a:xfrm>
            <a:off x="287338" y="2941638"/>
            <a:ext cx="4284662" cy="805551"/>
          </a:xfrm>
          <a:solidFill>
            <a:schemeClr val="bg1">
              <a:alpha val="90000"/>
            </a:schemeClr>
          </a:solidFill>
        </p:spPr>
        <p:txBody>
          <a:bodyPr wrap="square" lIns="324000" tIns="216000" rIns="324000" bIns="216000" rtlCol="0" anchor="t" anchorCtr="0">
            <a:spAutoFit/>
          </a:bodyPr>
          <a:lstStyle>
            <a:lvl1pPr marL="0" indent="0">
              <a:buNone/>
              <a:defRPr lang="de-DE" sz="1200" baseline="0" dirty="0" smtClean="0"/>
            </a:lvl1pPr>
          </a:lstStyle>
          <a:p>
            <a:r>
              <a:rPr lang="en-GB" dirty="0"/>
              <a:t>Information about presentation (author, version No. etc.)</a:t>
            </a:r>
          </a:p>
        </p:txBody>
      </p:sp>
      <p:pic>
        <p:nvPicPr>
          <p:cNvPr id="18" name="Grafik 17">
            <a:extLst>
              <a:ext uri="{FF2B5EF4-FFF2-40B4-BE49-F238E27FC236}">
                <a16:creationId xmlns:a16="http://schemas.microsoft.com/office/drawing/2014/main" id="{35A845CD-2D10-42BB-97DB-CDA723EE9EBF}"/>
              </a:ext>
            </a:extLst>
          </p:cNvPr>
          <p:cNvPicPr>
            <a:picLocks noChangeAspect="1"/>
          </p:cNvPicPr>
          <p:nvPr userDrawn="1"/>
        </p:nvPicPr>
        <p:blipFill>
          <a:blip r:embed="rId3"/>
          <a:stretch>
            <a:fillRect/>
          </a:stretch>
        </p:blipFill>
        <p:spPr>
          <a:xfrm>
            <a:off x="6579375" y="1065910"/>
            <a:ext cx="1849165" cy="975600"/>
          </a:xfrm>
          <a:prstGeom prst="rect">
            <a:avLst/>
          </a:prstGeom>
        </p:spPr>
      </p:pic>
      <p:pic>
        <p:nvPicPr>
          <p:cNvPr id="16" name="Grafik 15">
            <a:extLst>
              <a:ext uri="{FF2B5EF4-FFF2-40B4-BE49-F238E27FC236}">
                <a16:creationId xmlns:a16="http://schemas.microsoft.com/office/drawing/2014/main" id="{1A49BD17-4238-4565-A4B6-2E20A7C19FA6}"/>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6615113" y="5141094"/>
            <a:ext cx="1835942" cy="295313"/>
          </a:xfrm>
          <a:prstGeom prst="rect">
            <a:avLst/>
          </a:prstGeom>
        </p:spPr>
      </p:pic>
      <p:sp>
        <p:nvSpPr>
          <p:cNvPr id="19" name="Textfeld 8"/>
          <p:cNvSpPr txBox="1"/>
          <p:nvPr userDrawn="1"/>
        </p:nvSpPr>
        <p:spPr>
          <a:xfrm>
            <a:off x="849732" y="5282320"/>
            <a:ext cx="5949174" cy="261610"/>
          </a:xfrm>
          <a:prstGeom prst="rect">
            <a:avLst/>
          </a:prstGeom>
          <a:noFill/>
        </p:spPr>
        <p:txBody>
          <a:bodyPr wrap="square">
            <a:spAutoFit/>
          </a:bodyPr>
          <a:lstStyle/>
          <a:p>
            <a:pPr>
              <a:defRPr/>
            </a:pPr>
            <a:r>
              <a:rPr lang="de-DE" sz="1050" dirty="0">
                <a:solidFill>
                  <a:schemeClr val="bg1"/>
                </a:solidFill>
                <a:latin typeface="Verdana" pitchFamily="34" charset="0"/>
                <a:cs typeface="Arial" charset="0"/>
                <a:sym typeface="Wingdings"/>
              </a:rPr>
              <a:t>Institute</a:t>
            </a:r>
            <a:r>
              <a:rPr lang="de-DE" sz="1050" baseline="0" dirty="0">
                <a:solidFill>
                  <a:schemeClr val="bg1"/>
                </a:solidFill>
                <a:latin typeface="Verdana" pitchFamily="34" charset="0"/>
                <a:cs typeface="Arial" charset="0"/>
                <a:sym typeface="Wingdings"/>
              </a:rPr>
              <a:t> </a:t>
            </a:r>
            <a:r>
              <a:rPr lang="de-DE" sz="1050" baseline="0" dirty="0" err="1">
                <a:solidFill>
                  <a:schemeClr val="bg1"/>
                </a:solidFill>
                <a:latin typeface="Verdana" pitchFamily="34" charset="0"/>
                <a:cs typeface="Arial" charset="0"/>
                <a:sym typeface="Wingdings"/>
              </a:rPr>
              <a:t>for</a:t>
            </a:r>
            <a:r>
              <a:rPr lang="de-DE" sz="1050" baseline="0" dirty="0">
                <a:solidFill>
                  <a:schemeClr val="bg1"/>
                </a:solidFill>
                <a:latin typeface="Verdana" pitchFamily="34" charset="0"/>
                <a:cs typeface="Arial" charset="0"/>
                <a:sym typeface="Wingdings"/>
              </a:rPr>
              <a:t> Austrian </a:t>
            </a:r>
            <a:r>
              <a:rPr lang="de-DE" sz="1050" baseline="0" dirty="0" err="1">
                <a:solidFill>
                  <a:schemeClr val="bg1"/>
                </a:solidFill>
                <a:latin typeface="Verdana" pitchFamily="34" charset="0"/>
                <a:cs typeface="Arial" charset="0"/>
                <a:sym typeface="Wingdings"/>
              </a:rPr>
              <a:t>and</a:t>
            </a:r>
            <a:r>
              <a:rPr lang="de-DE" sz="1050" baseline="0" dirty="0">
                <a:solidFill>
                  <a:schemeClr val="bg1"/>
                </a:solidFill>
                <a:latin typeface="Verdana" pitchFamily="34" charset="0"/>
                <a:cs typeface="Arial" charset="0"/>
                <a:sym typeface="Wingdings"/>
              </a:rPr>
              <a:t> International </a:t>
            </a:r>
            <a:r>
              <a:rPr lang="de-DE" sz="1050" baseline="0" dirty="0" err="1">
                <a:solidFill>
                  <a:schemeClr val="bg1"/>
                </a:solidFill>
                <a:latin typeface="Verdana" pitchFamily="34" charset="0"/>
                <a:cs typeface="Arial" charset="0"/>
                <a:sym typeface="Wingdings"/>
              </a:rPr>
              <a:t>Tax</a:t>
            </a:r>
            <a:r>
              <a:rPr lang="de-DE" sz="1050" baseline="0" dirty="0">
                <a:solidFill>
                  <a:schemeClr val="bg1"/>
                </a:solidFill>
                <a:latin typeface="Verdana" pitchFamily="34" charset="0"/>
                <a:cs typeface="Arial" charset="0"/>
                <a:sym typeface="Wingdings"/>
              </a:rPr>
              <a:t> Law </a:t>
            </a:r>
            <a:r>
              <a:rPr lang="en-GB" sz="500" dirty="0">
                <a:solidFill>
                  <a:schemeClr val="bg1"/>
                </a:solidFill>
                <a:latin typeface="Verdana" pitchFamily="34" charset="0"/>
                <a:cs typeface="Arial" charset="0"/>
                <a:sym typeface="Wingdings"/>
              </a:rPr>
              <a:t></a:t>
            </a:r>
            <a:r>
              <a:rPr lang="en-GB" sz="1100" dirty="0">
                <a:solidFill>
                  <a:schemeClr val="bg1"/>
                </a:solidFill>
                <a:latin typeface="Verdana" pitchFamily="34" charset="0"/>
                <a:cs typeface="Arial" charset="0"/>
                <a:sym typeface="Wingdings"/>
              </a:rPr>
              <a:t> </a:t>
            </a:r>
            <a:r>
              <a:rPr lang="en-GB" sz="1100" dirty="0">
                <a:solidFill>
                  <a:schemeClr val="bg1"/>
                </a:solidFill>
                <a:latin typeface="Verdana" pitchFamily="34" charset="0"/>
                <a:cs typeface="Arial" charset="0"/>
              </a:rPr>
              <a:t>www.wu.ac.at/taxlaw</a:t>
            </a:r>
          </a:p>
        </p:txBody>
      </p:sp>
      <p:pic>
        <p:nvPicPr>
          <p:cNvPr id="20" name="Picture 1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87338" y="5100416"/>
            <a:ext cx="562394" cy="443514"/>
          </a:xfrm>
          <a:prstGeom prst="rect">
            <a:avLst/>
          </a:prstGeom>
        </p:spPr>
      </p:pic>
    </p:spTree>
    <p:extLst>
      <p:ext uri="{BB962C8B-B14F-4D97-AF65-F5344CB8AC3E}">
        <p14:creationId xmlns:p14="http://schemas.microsoft.com/office/powerpoint/2010/main" val="1096689772"/>
      </p:ext>
    </p:extLst>
  </p:cSld>
  <p:clrMapOvr>
    <a:masterClrMapping/>
  </p:clrMapOvr>
  <p:transition>
    <p:fade/>
  </p:transition>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Kapitelfolie">
    <p:spTree>
      <p:nvGrpSpPr>
        <p:cNvPr id="1" name=""/>
        <p:cNvGrpSpPr/>
        <p:nvPr/>
      </p:nvGrpSpPr>
      <p:grpSpPr>
        <a:xfrm>
          <a:off x="0" y="0"/>
          <a:ext cx="0" cy="0"/>
          <a:chOff x="0" y="0"/>
          <a:chExt cx="0" cy="0"/>
        </a:xfrm>
      </p:grpSpPr>
      <p:grpSp>
        <p:nvGrpSpPr>
          <p:cNvPr id="21" name="Gruppieren 20"/>
          <p:cNvGrpSpPr/>
          <p:nvPr userDrawn="1"/>
        </p:nvGrpSpPr>
        <p:grpSpPr>
          <a:xfrm>
            <a:off x="287338" y="603319"/>
            <a:ext cx="8552850" cy="2037600"/>
            <a:chOff x="287338" y="603319"/>
            <a:chExt cx="8552850" cy="2037600"/>
          </a:xfrm>
        </p:grpSpPr>
        <p:sp>
          <p:nvSpPr>
            <p:cNvPr id="22" name="Rechteck 21"/>
            <p:cNvSpPr/>
            <p:nvPr userDrawn="1"/>
          </p:nvSpPr>
          <p:spPr>
            <a:xfrm>
              <a:off x="6192000" y="603319"/>
              <a:ext cx="2648188" cy="2037600"/>
            </a:xfrm>
            <a:prstGeom prst="rect">
              <a:avLst/>
            </a:prstGeom>
            <a:solidFill>
              <a:schemeClr val="bg1"/>
            </a:solidFill>
            <a:ln>
              <a:solidFill>
                <a:schemeClr val="accent1"/>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GB" dirty="0"/>
            </a:p>
          </p:txBody>
        </p:sp>
        <p:sp>
          <p:nvSpPr>
            <p:cNvPr id="23" name="Rechteck 22"/>
            <p:cNvSpPr/>
            <p:nvPr userDrawn="1"/>
          </p:nvSpPr>
          <p:spPr bwMode="blackWhite">
            <a:xfrm>
              <a:off x="287338" y="603319"/>
              <a:ext cx="5904662" cy="2037600"/>
            </a:xfrm>
            <a:prstGeom prst="rect">
              <a:avLst/>
            </a:prstGeom>
            <a:solidFill>
              <a:srgbClr val="0096D3"/>
            </a:solidFill>
            <a:ln>
              <a:solidFill>
                <a:schemeClr val="accent1"/>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GB" dirty="0"/>
            </a:p>
          </p:txBody>
        </p:sp>
      </p:grpSp>
      <p:sp>
        <p:nvSpPr>
          <p:cNvPr id="14" name="Textplatzhalter 9"/>
          <p:cNvSpPr>
            <a:spLocks noGrp="1"/>
          </p:cNvSpPr>
          <p:nvPr>
            <p:ph type="body" sz="quarter" idx="11" hasCustomPrompt="1"/>
          </p:nvPr>
        </p:nvSpPr>
        <p:spPr bwMode="white">
          <a:xfrm>
            <a:off x="287338" y="2941638"/>
            <a:ext cx="4284662" cy="620885"/>
          </a:xfrm>
          <a:solidFill>
            <a:schemeClr val="bg1">
              <a:alpha val="90000"/>
            </a:schemeClr>
          </a:solidFill>
        </p:spPr>
        <p:txBody>
          <a:bodyPr wrap="square" lIns="324000" tIns="216000" rIns="324000" bIns="216000" rtlCol="0" anchor="t" anchorCtr="0">
            <a:spAutoFit/>
          </a:bodyPr>
          <a:lstStyle>
            <a:lvl1pPr marL="0" indent="0" defTabSz="914400">
              <a:buNone/>
              <a:defRPr lang="de-DE" sz="1200" dirty="0" smtClean="0"/>
            </a:lvl1pPr>
          </a:lstStyle>
          <a:p>
            <a:pPr marL="0" lvl="0" defTabSz="914400"/>
            <a:r>
              <a:rPr lang="en-GB" dirty="0"/>
              <a:t>Subtitle chapter</a:t>
            </a:r>
          </a:p>
        </p:txBody>
      </p:sp>
      <p:sp>
        <p:nvSpPr>
          <p:cNvPr id="13" name="Titel 1"/>
          <p:cNvSpPr>
            <a:spLocks noGrp="1"/>
          </p:cNvSpPr>
          <p:nvPr>
            <p:ph type="ctrTitle" hasCustomPrompt="1"/>
          </p:nvPr>
        </p:nvSpPr>
        <p:spPr bwMode="black">
          <a:xfrm>
            <a:off x="605406" y="1301365"/>
            <a:ext cx="5436000" cy="1026000"/>
          </a:xfrm>
          <a:prstGeom prst="rect">
            <a:avLst/>
          </a:prstGeom>
        </p:spPr>
        <p:txBody>
          <a:bodyPr tIns="0" anchor="ctr" anchorCtr="0">
            <a:noAutofit/>
          </a:bodyPr>
          <a:lstStyle>
            <a:lvl1pPr algn="l">
              <a:lnSpc>
                <a:spcPct val="100000"/>
              </a:lnSpc>
              <a:defRPr sz="2800" b="1" i="0" baseline="0">
                <a:solidFill>
                  <a:schemeClr val="bg1"/>
                </a:solidFill>
                <a:latin typeface="Georgia" charset="0"/>
                <a:ea typeface="Georgia" charset="0"/>
                <a:cs typeface="Georgia" charset="0"/>
              </a:defRPr>
            </a:lvl1pPr>
          </a:lstStyle>
          <a:p>
            <a:r>
              <a:rPr lang="en-GB" dirty="0"/>
              <a:t>Max. 2 lines of text for chapter header</a:t>
            </a:r>
          </a:p>
        </p:txBody>
      </p:sp>
      <p:sp>
        <p:nvSpPr>
          <p:cNvPr id="6" name="Foliennummernplatzhalter 5"/>
          <p:cNvSpPr>
            <a:spLocks noGrp="1"/>
          </p:cNvSpPr>
          <p:nvPr>
            <p:ph type="sldNum" sz="quarter" idx="15"/>
          </p:nvPr>
        </p:nvSpPr>
        <p:spPr/>
        <p:txBody>
          <a:bodyPr/>
          <a:lstStyle/>
          <a:p>
            <a:r>
              <a:rPr lang="en-GB" dirty="0"/>
              <a:t>Page </a:t>
            </a:r>
            <a:fld id="{BE3DC40E-DBBE-4E2D-9EEC-FBF0DA0E9179}" type="slidenum">
              <a:rPr lang="en-GB" smtClean="0"/>
              <a:pPr/>
              <a:t>‹#›</a:t>
            </a:fld>
            <a:endParaRPr lang="en-GB" dirty="0"/>
          </a:p>
        </p:txBody>
      </p:sp>
      <p:pic>
        <p:nvPicPr>
          <p:cNvPr id="18" name="Grafik 17">
            <a:extLst>
              <a:ext uri="{FF2B5EF4-FFF2-40B4-BE49-F238E27FC236}">
                <a16:creationId xmlns:a16="http://schemas.microsoft.com/office/drawing/2014/main" id="{89CCD104-DEA0-4048-8CA3-CAB740FC066E}"/>
              </a:ext>
            </a:extLst>
          </p:cNvPr>
          <p:cNvPicPr>
            <a:picLocks noChangeAspect="1"/>
          </p:cNvPicPr>
          <p:nvPr userDrawn="1"/>
        </p:nvPicPr>
        <p:blipFill>
          <a:blip r:embed="rId2"/>
          <a:stretch>
            <a:fillRect/>
          </a:stretch>
        </p:blipFill>
        <p:spPr>
          <a:xfrm>
            <a:off x="6579375" y="1065910"/>
            <a:ext cx="1849165" cy="975600"/>
          </a:xfrm>
          <a:prstGeom prst="rect">
            <a:avLst/>
          </a:prstGeom>
        </p:spPr>
      </p:pic>
      <p:pic>
        <p:nvPicPr>
          <p:cNvPr id="12" name="Grafik 11">
            <a:extLst>
              <a:ext uri="{FF2B5EF4-FFF2-40B4-BE49-F238E27FC236}">
                <a16:creationId xmlns:a16="http://schemas.microsoft.com/office/drawing/2014/main" id="{72F980AF-DDD0-4966-B1E7-E1B87083C7CB}"/>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567613" y="5359721"/>
            <a:ext cx="1318058" cy="212131"/>
          </a:xfrm>
          <a:prstGeom prst="rect">
            <a:avLst/>
          </a:prstGeom>
        </p:spPr>
      </p:pic>
      <p:sp>
        <p:nvSpPr>
          <p:cNvPr id="15" name="Textfeld 8"/>
          <p:cNvSpPr txBox="1"/>
          <p:nvPr userDrawn="1"/>
        </p:nvSpPr>
        <p:spPr>
          <a:xfrm>
            <a:off x="886984" y="5305758"/>
            <a:ext cx="6364911" cy="253916"/>
          </a:xfrm>
          <a:prstGeom prst="rect">
            <a:avLst/>
          </a:prstGeom>
          <a:noFill/>
        </p:spPr>
        <p:txBody>
          <a:bodyPr wrap="square">
            <a:spAutoFit/>
          </a:bodyPr>
          <a:lstStyle/>
          <a:p>
            <a:pPr>
              <a:defRPr/>
            </a:pPr>
            <a:r>
              <a:rPr lang="de-DE" sz="1050" b="1" dirty="0">
                <a:solidFill>
                  <a:srgbClr val="003A74"/>
                </a:solidFill>
                <a:latin typeface="Verdana" pitchFamily="34" charset="0"/>
              </a:rPr>
              <a:t>Institute </a:t>
            </a:r>
            <a:r>
              <a:rPr lang="de-DE" sz="1050" b="1" dirty="0" err="1">
                <a:solidFill>
                  <a:srgbClr val="003A74"/>
                </a:solidFill>
                <a:latin typeface="Verdana" pitchFamily="34" charset="0"/>
              </a:rPr>
              <a:t>for</a:t>
            </a:r>
            <a:r>
              <a:rPr lang="de-DE" sz="1050" b="1" dirty="0">
                <a:solidFill>
                  <a:srgbClr val="003A74"/>
                </a:solidFill>
                <a:latin typeface="Verdana" pitchFamily="34" charset="0"/>
              </a:rPr>
              <a:t> Austrian </a:t>
            </a:r>
            <a:r>
              <a:rPr lang="de-DE" sz="1050" b="1" dirty="0" err="1">
                <a:solidFill>
                  <a:srgbClr val="003A74"/>
                </a:solidFill>
                <a:latin typeface="Verdana" pitchFamily="34" charset="0"/>
              </a:rPr>
              <a:t>and</a:t>
            </a:r>
            <a:r>
              <a:rPr lang="de-DE" sz="1050" b="1" dirty="0">
                <a:solidFill>
                  <a:srgbClr val="003A74"/>
                </a:solidFill>
                <a:latin typeface="Verdana" pitchFamily="34" charset="0"/>
              </a:rPr>
              <a:t> International </a:t>
            </a:r>
            <a:r>
              <a:rPr lang="de-DE" sz="1050" b="1" dirty="0" err="1">
                <a:solidFill>
                  <a:srgbClr val="003A74"/>
                </a:solidFill>
                <a:latin typeface="Verdana" pitchFamily="34" charset="0"/>
              </a:rPr>
              <a:t>Tax</a:t>
            </a:r>
            <a:r>
              <a:rPr lang="de-DE" sz="1050" b="1" dirty="0">
                <a:solidFill>
                  <a:srgbClr val="003A74"/>
                </a:solidFill>
                <a:latin typeface="Verdana" pitchFamily="34" charset="0"/>
              </a:rPr>
              <a:t> Law</a:t>
            </a:r>
            <a:r>
              <a:rPr lang="en-GB" sz="500" dirty="0">
                <a:solidFill>
                  <a:srgbClr val="003A74"/>
                </a:solidFill>
                <a:latin typeface="Verdana" pitchFamily="34" charset="0"/>
                <a:sym typeface="Wingdings"/>
              </a:rPr>
              <a:t></a:t>
            </a:r>
            <a:r>
              <a:rPr lang="en-GB" sz="1050" dirty="0">
                <a:solidFill>
                  <a:srgbClr val="003A74"/>
                </a:solidFill>
                <a:latin typeface="Verdana" pitchFamily="34" charset="0"/>
                <a:sym typeface="Wingdings"/>
              </a:rPr>
              <a:t> </a:t>
            </a:r>
            <a:r>
              <a:rPr lang="en-GB" sz="1050" dirty="0">
                <a:solidFill>
                  <a:srgbClr val="003A74"/>
                </a:solidFill>
                <a:latin typeface="Verdana" pitchFamily="34" charset="0"/>
              </a:rPr>
              <a:t>www.wu.ac.at/taxlaw</a:t>
            </a:r>
            <a:endParaRPr lang="en-GB" sz="1050" dirty="0">
              <a:latin typeface="Verdana" pitchFamily="34" charset="0"/>
            </a:endParaRPr>
          </a:p>
        </p:txBody>
      </p:sp>
      <p:pic>
        <p:nvPicPr>
          <p:cNvPr id="16" name="Grafik 7" descr="Logo Tax.tif"/>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25966" y="5113178"/>
            <a:ext cx="557337" cy="477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297673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Kapitelfolie kurz">
    <p:spTree>
      <p:nvGrpSpPr>
        <p:cNvPr id="1" name=""/>
        <p:cNvGrpSpPr/>
        <p:nvPr/>
      </p:nvGrpSpPr>
      <p:grpSpPr>
        <a:xfrm>
          <a:off x="0" y="0"/>
          <a:ext cx="0" cy="0"/>
          <a:chOff x="0" y="0"/>
          <a:chExt cx="0" cy="0"/>
        </a:xfrm>
      </p:grpSpPr>
      <p:grpSp>
        <p:nvGrpSpPr>
          <p:cNvPr id="13" name="Gruppieren 12"/>
          <p:cNvGrpSpPr/>
          <p:nvPr userDrawn="1"/>
        </p:nvGrpSpPr>
        <p:grpSpPr>
          <a:xfrm>
            <a:off x="287338" y="603319"/>
            <a:ext cx="8552850" cy="1731679"/>
            <a:chOff x="287338" y="603319"/>
            <a:chExt cx="8552850" cy="2037600"/>
          </a:xfrm>
        </p:grpSpPr>
        <p:sp>
          <p:nvSpPr>
            <p:cNvPr id="15" name="Rechteck 14"/>
            <p:cNvSpPr/>
            <p:nvPr userDrawn="1"/>
          </p:nvSpPr>
          <p:spPr>
            <a:xfrm>
              <a:off x="6192000" y="603319"/>
              <a:ext cx="2648188" cy="2037600"/>
            </a:xfrm>
            <a:prstGeom prst="rect">
              <a:avLst/>
            </a:prstGeom>
            <a:solidFill>
              <a:schemeClr val="bg1"/>
            </a:solidFill>
            <a:ln>
              <a:solidFill>
                <a:schemeClr val="accent1"/>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GB" dirty="0"/>
            </a:p>
          </p:txBody>
        </p:sp>
        <p:sp>
          <p:nvSpPr>
            <p:cNvPr id="17" name="Rechteck 16"/>
            <p:cNvSpPr/>
            <p:nvPr userDrawn="1"/>
          </p:nvSpPr>
          <p:spPr bwMode="blackWhite">
            <a:xfrm>
              <a:off x="287338" y="603319"/>
              <a:ext cx="5904662" cy="2037600"/>
            </a:xfrm>
            <a:prstGeom prst="rect">
              <a:avLst/>
            </a:prstGeom>
            <a:solidFill>
              <a:srgbClr val="0096D3"/>
            </a:solidFill>
            <a:ln>
              <a:solidFill>
                <a:schemeClr val="accent1"/>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GB" dirty="0"/>
            </a:p>
          </p:txBody>
        </p:sp>
      </p:grpSp>
      <p:sp>
        <p:nvSpPr>
          <p:cNvPr id="2" name="Titel 1"/>
          <p:cNvSpPr>
            <a:spLocks noGrp="1"/>
          </p:cNvSpPr>
          <p:nvPr>
            <p:ph type="ctrTitle" hasCustomPrompt="1"/>
          </p:nvPr>
        </p:nvSpPr>
        <p:spPr bwMode="black">
          <a:xfrm>
            <a:off x="605407" y="1302593"/>
            <a:ext cx="5436000" cy="516714"/>
          </a:xfrm>
          <a:prstGeom prst="rect">
            <a:avLst/>
          </a:prstGeom>
        </p:spPr>
        <p:txBody>
          <a:bodyPr tIns="0" anchor="b" anchorCtr="0">
            <a:noAutofit/>
          </a:bodyPr>
          <a:lstStyle>
            <a:lvl1pPr algn="l">
              <a:lnSpc>
                <a:spcPct val="100000"/>
              </a:lnSpc>
              <a:defRPr sz="2800" b="1" i="0" baseline="0">
                <a:solidFill>
                  <a:schemeClr val="bg1"/>
                </a:solidFill>
                <a:latin typeface="Georgia" charset="0"/>
                <a:ea typeface="Georgia" charset="0"/>
                <a:cs typeface="Georgia" charset="0"/>
              </a:defRPr>
            </a:lvl1pPr>
          </a:lstStyle>
          <a:p>
            <a:r>
              <a:rPr lang="en-GB" dirty="0"/>
              <a:t>1 line for chapter header</a:t>
            </a:r>
          </a:p>
        </p:txBody>
      </p:sp>
      <p:sp>
        <p:nvSpPr>
          <p:cNvPr id="14" name="Textplatzhalter 9"/>
          <p:cNvSpPr>
            <a:spLocks noGrp="1"/>
          </p:cNvSpPr>
          <p:nvPr>
            <p:ph type="body" sz="quarter" idx="11" hasCustomPrompt="1"/>
          </p:nvPr>
        </p:nvSpPr>
        <p:spPr bwMode="white">
          <a:xfrm>
            <a:off x="287338" y="2642907"/>
            <a:ext cx="4284662" cy="620885"/>
          </a:xfrm>
          <a:solidFill>
            <a:schemeClr val="bg1">
              <a:alpha val="90000"/>
            </a:schemeClr>
          </a:solidFill>
        </p:spPr>
        <p:txBody>
          <a:bodyPr wrap="square" lIns="324000" tIns="216000" rIns="324000" bIns="216000" rtlCol="0" anchor="t" anchorCtr="0">
            <a:spAutoFit/>
          </a:bodyPr>
          <a:lstStyle>
            <a:lvl1pPr marL="0" indent="0" defTabSz="914400">
              <a:buNone/>
              <a:defRPr lang="de-DE" sz="1200" dirty="0" smtClean="0"/>
            </a:lvl1pPr>
          </a:lstStyle>
          <a:p>
            <a:pPr marL="0" lvl="0" defTabSz="914400"/>
            <a:r>
              <a:rPr lang="en-GB" dirty="0"/>
              <a:t>Subtitle chapter</a:t>
            </a:r>
          </a:p>
        </p:txBody>
      </p:sp>
      <p:sp>
        <p:nvSpPr>
          <p:cNvPr id="6" name="Slide Number Placeholder 5"/>
          <p:cNvSpPr>
            <a:spLocks noGrp="1"/>
          </p:cNvSpPr>
          <p:nvPr>
            <p:ph type="sldNum" sz="quarter" idx="14"/>
          </p:nvPr>
        </p:nvSpPr>
        <p:spPr/>
        <p:txBody>
          <a:bodyPr/>
          <a:lstStyle/>
          <a:p>
            <a:r>
              <a:rPr lang="en-GB" dirty="0"/>
              <a:t>Page </a:t>
            </a:r>
            <a:fld id="{BE3DC40E-DBBE-4E2D-9EEC-FBF0DA0E9179}" type="slidenum">
              <a:rPr lang="en-GB" smtClean="0"/>
              <a:pPr/>
              <a:t>‹#›</a:t>
            </a:fld>
            <a:endParaRPr lang="en-GB" dirty="0"/>
          </a:p>
        </p:txBody>
      </p:sp>
      <p:pic>
        <p:nvPicPr>
          <p:cNvPr id="21" name="Grafik 20">
            <a:extLst>
              <a:ext uri="{FF2B5EF4-FFF2-40B4-BE49-F238E27FC236}">
                <a16:creationId xmlns:a16="http://schemas.microsoft.com/office/drawing/2014/main" id="{416AA66B-0354-461B-A799-CF3EFFC17D87}"/>
              </a:ext>
            </a:extLst>
          </p:cNvPr>
          <p:cNvPicPr>
            <a:picLocks noChangeAspect="1"/>
          </p:cNvPicPr>
          <p:nvPr userDrawn="1"/>
        </p:nvPicPr>
        <p:blipFill>
          <a:blip r:embed="rId2"/>
          <a:stretch>
            <a:fillRect/>
          </a:stretch>
        </p:blipFill>
        <p:spPr>
          <a:xfrm>
            <a:off x="6579375" y="1065910"/>
            <a:ext cx="1849165" cy="975600"/>
          </a:xfrm>
          <a:prstGeom prst="rect">
            <a:avLst/>
          </a:prstGeom>
        </p:spPr>
      </p:pic>
      <p:pic>
        <p:nvPicPr>
          <p:cNvPr id="12" name="Grafik 11">
            <a:extLst>
              <a:ext uri="{FF2B5EF4-FFF2-40B4-BE49-F238E27FC236}">
                <a16:creationId xmlns:a16="http://schemas.microsoft.com/office/drawing/2014/main" id="{D0ECE620-FB2B-4217-AA10-439373F15D44}"/>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567613" y="5359721"/>
            <a:ext cx="1318058" cy="212131"/>
          </a:xfrm>
          <a:prstGeom prst="rect">
            <a:avLst/>
          </a:prstGeom>
        </p:spPr>
      </p:pic>
      <p:sp>
        <p:nvSpPr>
          <p:cNvPr id="16" name="Textfeld 8"/>
          <p:cNvSpPr txBox="1"/>
          <p:nvPr userDrawn="1"/>
        </p:nvSpPr>
        <p:spPr>
          <a:xfrm>
            <a:off x="886984" y="5305758"/>
            <a:ext cx="6364911" cy="253916"/>
          </a:xfrm>
          <a:prstGeom prst="rect">
            <a:avLst/>
          </a:prstGeom>
          <a:noFill/>
        </p:spPr>
        <p:txBody>
          <a:bodyPr wrap="square">
            <a:spAutoFit/>
          </a:bodyPr>
          <a:lstStyle/>
          <a:p>
            <a:pPr>
              <a:defRPr/>
            </a:pPr>
            <a:r>
              <a:rPr lang="de-DE" sz="1050" b="1" dirty="0">
                <a:solidFill>
                  <a:srgbClr val="003A74"/>
                </a:solidFill>
                <a:latin typeface="Verdana" pitchFamily="34" charset="0"/>
              </a:rPr>
              <a:t>Institute </a:t>
            </a:r>
            <a:r>
              <a:rPr lang="de-DE" sz="1050" b="1" dirty="0" err="1">
                <a:solidFill>
                  <a:srgbClr val="003A74"/>
                </a:solidFill>
                <a:latin typeface="Verdana" pitchFamily="34" charset="0"/>
              </a:rPr>
              <a:t>for</a:t>
            </a:r>
            <a:r>
              <a:rPr lang="de-DE" sz="1050" b="1" dirty="0">
                <a:solidFill>
                  <a:srgbClr val="003A74"/>
                </a:solidFill>
                <a:latin typeface="Verdana" pitchFamily="34" charset="0"/>
              </a:rPr>
              <a:t> Austrian </a:t>
            </a:r>
            <a:r>
              <a:rPr lang="de-DE" sz="1050" b="1" dirty="0" err="1">
                <a:solidFill>
                  <a:srgbClr val="003A74"/>
                </a:solidFill>
                <a:latin typeface="Verdana" pitchFamily="34" charset="0"/>
              </a:rPr>
              <a:t>and</a:t>
            </a:r>
            <a:r>
              <a:rPr lang="de-DE" sz="1050" b="1" dirty="0">
                <a:solidFill>
                  <a:srgbClr val="003A74"/>
                </a:solidFill>
                <a:latin typeface="Verdana" pitchFamily="34" charset="0"/>
              </a:rPr>
              <a:t> International </a:t>
            </a:r>
            <a:r>
              <a:rPr lang="de-DE" sz="1050" b="1" dirty="0" err="1">
                <a:solidFill>
                  <a:srgbClr val="003A74"/>
                </a:solidFill>
                <a:latin typeface="Verdana" pitchFamily="34" charset="0"/>
              </a:rPr>
              <a:t>Tax</a:t>
            </a:r>
            <a:r>
              <a:rPr lang="de-DE" sz="1050" b="1" dirty="0">
                <a:solidFill>
                  <a:srgbClr val="003A74"/>
                </a:solidFill>
                <a:latin typeface="Verdana" pitchFamily="34" charset="0"/>
              </a:rPr>
              <a:t> Law</a:t>
            </a:r>
            <a:r>
              <a:rPr lang="en-GB" sz="500" dirty="0">
                <a:solidFill>
                  <a:srgbClr val="003A74"/>
                </a:solidFill>
                <a:latin typeface="Verdana" pitchFamily="34" charset="0"/>
                <a:sym typeface="Wingdings"/>
              </a:rPr>
              <a:t></a:t>
            </a:r>
            <a:r>
              <a:rPr lang="en-GB" sz="1050" dirty="0">
                <a:solidFill>
                  <a:srgbClr val="003A74"/>
                </a:solidFill>
                <a:latin typeface="Verdana" pitchFamily="34" charset="0"/>
                <a:sym typeface="Wingdings"/>
              </a:rPr>
              <a:t> </a:t>
            </a:r>
            <a:r>
              <a:rPr lang="en-GB" sz="1050" dirty="0">
                <a:solidFill>
                  <a:srgbClr val="003A74"/>
                </a:solidFill>
                <a:latin typeface="Verdana" pitchFamily="34" charset="0"/>
              </a:rPr>
              <a:t>www.wu.ac.at/taxlaw</a:t>
            </a:r>
            <a:endParaRPr lang="en-GB" sz="1050" dirty="0">
              <a:latin typeface="Verdana" pitchFamily="34" charset="0"/>
            </a:endParaRPr>
          </a:p>
        </p:txBody>
      </p:sp>
      <p:pic>
        <p:nvPicPr>
          <p:cNvPr id="18" name="Grafik 7" descr="Logo Tax.tif"/>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25966" y="5113178"/>
            <a:ext cx="557337" cy="477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4094613"/>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Nur Titel">
    <p:spTree>
      <p:nvGrpSpPr>
        <p:cNvPr id="1" name=""/>
        <p:cNvGrpSpPr/>
        <p:nvPr/>
      </p:nvGrpSpPr>
      <p:grpSpPr>
        <a:xfrm>
          <a:off x="0" y="0"/>
          <a:ext cx="0" cy="0"/>
          <a:chOff x="0" y="0"/>
          <a:chExt cx="0" cy="0"/>
        </a:xfrm>
      </p:grpSpPr>
      <p:sp>
        <p:nvSpPr>
          <p:cNvPr id="7" name="Inhaltsplatzhalter 6"/>
          <p:cNvSpPr>
            <a:spLocks noGrp="1"/>
          </p:cNvSpPr>
          <p:nvPr>
            <p:ph sz="quarter" idx="10" hasCustomPrompt="1"/>
          </p:nvPr>
        </p:nvSpPr>
        <p:spPr>
          <a:xfrm>
            <a:off x="468316" y="1344613"/>
            <a:ext cx="8210547" cy="4370387"/>
          </a:xfrm>
        </p:spPr>
        <p:txBody>
          <a:bodyPr/>
          <a:lstStyle>
            <a:lvl1pPr>
              <a:buNone/>
              <a:defRPr/>
            </a:lvl1pPr>
          </a:lstStyle>
          <a:p>
            <a:pPr lvl="0"/>
            <a:r>
              <a:rPr lang="en-GB" dirty="0"/>
              <a:t>Placeholder for objects</a:t>
            </a:r>
          </a:p>
        </p:txBody>
      </p:sp>
      <p:sp>
        <p:nvSpPr>
          <p:cNvPr id="8" name="Rechteck 7"/>
          <p:cNvSpPr/>
          <p:nvPr userDrawn="1"/>
        </p:nvSpPr>
        <p:spPr bwMode="gray">
          <a:xfrm>
            <a:off x="0" y="1043522"/>
            <a:ext cx="9144000" cy="25200"/>
          </a:xfrm>
          <a:prstGeom prst="rect">
            <a:avLst/>
          </a:prstGeom>
          <a:solidFill>
            <a:srgbClr val="0C94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a:t>
            </a:r>
          </a:p>
        </p:txBody>
      </p:sp>
      <p:sp>
        <p:nvSpPr>
          <p:cNvPr id="2" name="Titel 1"/>
          <p:cNvSpPr>
            <a:spLocks noGrp="1"/>
          </p:cNvSpPr>
          <p:nvPr>
            <p:ph type="title"/>
          </p:nvPr>
        </p:nvSpPr>
        <p:spPr/>
        <p:txBody>
          <a:bodyPr/>
          <a:lstStyle/>
          <a:p>
            <a:r>
              <a:rPr lang="en-US"/>
              <a:t>Click to edit Master title style</a:t>
            </a:r>
            <a:endParaRPr lang="en-GB" dirty="0"/>
          </a:p>
        </p:txBody>
      </p:sp>
      <p:pic>
        <p:nvPicPr>
          <p:cNvPr id="9" name="Grafik 8">
            <a:extLst>
              <a:ext uri="{FF2B5EF4-FFF2-40B4-BE49-F238E27FC236}">
                <a16:creationId xmlns:a16="http://schemas.microsoft.com/office/drawing/2014/main" id="{293310F7-117D-4045-8610-3277CC5ED29B}"/>
              </a:ext>
            </a:extLst>
          </p:cNvPr>
          <p:cNvPicPr>
            <a:picLocks noChangeAspect="1"/>
          </p:cNvPicPr>
          <p:nvPr userDrawn="1"/>
        </p:nvPicPr>
        <p:blipFill>
          <a:blip r:embed="rId2"/>
          <a:stretch>
            <a:fillRect/>
          </a:stretch>
        </p:blipFill>
        <p:spPr>
          <a:xfrm>
            <a:off x="7711621" y="288569"/>
            <a:ext cx="1170000" cy="617280"/>
          </a:xfrm>
          <a:prstGeom prst="rect">
            <a:avLst/>
          </a:prstGeom>
        </p:spPr>
      </p:pic>
      <p:sp>
        <p:nvSpPr>
          <p:cNvPr id="6" name="Textfeld 8"/>
          <p:cNvSpPr txBox="1"/>
          <p:nvPr userDrawn="1"/>
        </p:nvSpPr>
        <p:spPr>
          <a:xfrm>
            <a:off x="886984" y="5305758"/>
            <a:ext cx="6364911" cy="253916"/>
          </a:xfrm>
          <a:prstGeom prst="rect">
            <a:avLst/>
          </a:prstGeom>
          <a:noFill/>
        </p:spPr>
        <p:txBody>
          <a:bodyPr wrap="square">
            <a:spAutoFit/>
          </a:bodyPr>
          <a:lstStyle/>
          <a:p>
            <a:pPr>
              <a:defRPr/>
            </a:pPr>
            <a:r>
              <a:rPr lang="de-DE" sz="1050" b="1" dirty="0">
                <a:solidFill>
                  <a:srgbClr val="003A74"/>
                </a:solidFill>
                <a:latin typeface="Verdana" pitchFamily="34" charset="0"/>
              </a:rPr>
              <a:t>Institute </a:t>
            </a:r>
            <a:r>
              <a:rPr lang="de-DE" sz="1050" b="1" dirty="0" err="1">
                <a:solidFill>
                  <a:srgbClr val="003A74"/>
                </a:solidFill>
                <a:latin typeface="Verdana" pitchFamily="34" charset="0"/>
              </a:rPr>
              <a:t>for</a:t>
            </a:r>
            <a:r>
              <a:rPr lang="de-DE" sz="1050" b="1" dirty="0">
                <a:solidFill>
                  <a:srgbClr val="003A74"/>
                </a:solidFill>
                <a:latin typeface="Verdana" pitchFamily="34" charset="0"/>
              </a:rPr>
              <a:t> Austrian </a:t>
            </a:r>
            <a:r>
              <a:rPr lang="de-DE" sz="1050" b="1" dirty="0" err="1">
                <a:solidFill>
                  <a:srgbClr val="003A74"/>
                </a:solidFill>
                <a:latin typeface="Verdana" pitchFamily="34" charset="0"/>
              </a:rPr>
              <a:t>and</a:t>
            </a:r>
            <a:r>
              <a:rPr lang="de-DE" sz="1050" b="1" dirty="0">
                <a:solidFill>
                  <a:srgbClr val="003A74"/>
                </a:solidFill>
                <a:latin typeface="Verdana" pitchFamily="34" charset="0"/>
              </a:rPr>
              <a:t> International </a:t>
            </a:r>
            <a:r>
              <a:rPr lang="de-DE" sz="1050" b="1" dirty="0" err="1">
                <a:solidFill>
                  <a:srgbClr val="003A74"/>
                </a:solidFill>
                <a:latin typeface="Verdana" pitchFamily="34" charset="0"/>
              </a:rPr>
              <a:t>Tax</a:t>
            </a:r>
            <a:r>
              <a:rPr lang="de-DE" sz="1050" b="1" dirty="0">
                <a:solidFill>
                  <a:srgbClr val="003A74"/>
                </a:solidFill>
                <a:latin typeface="Verdana" pitchFamily="34" charset="0"/>
              </a:rPr>
              <a:t> Law</a:t>
            </a:r>
            <a:r>
              <a:rPr lang="en-GB" sz="500" dirty="0">
                <a:solidFill>
                  <a:srgbClr val="003A74"/>
                </a:solidFill>
                <a:latin typeface="Verdana" pitchFamily="34" charset="0"/>
                <a:sym typeface="Wingdings"/>
              </a:rPr>
              <a:t></a:t>
            </a:r>
            <a:r>
              <a:rPr lang="en-GB" sz="1050" dirty="0">
                <a:solidFill>
                  <a:srgbClr val="003A74"/>
                </a:solidFill>
                <a:latin typeface="Verdana" pitchFamily="34" charset="0"/>
                <a:sym typeface="Wingdings"/>
              </a:rPr>
              <a:t> </a:t>
            </a:r>
            <a:r>
              <a:rPr lang="en-GB" sz="1050" dirty="0">
                <a:solidFill>
                  <a:srgbClr val="003A74"/>
                </a:solidFill>
                <a:latin typeface="Verdana" pitchFamily="34" charset="0"/>
              </a:rPr>
              <a:t>www.wu.ac.at/taxlaw</a:t>
            </a:r>
            <a:endParaRPr lang="en-GB" sz="1050" dirty="0">
              <a:latin typeface="Verdana" pitchFamily="34" charset="0"/>
            </a:endParaRPr>
          </a:p>
        </p:txBody>
      </p:sp>
      <p:pic>
        <p:nvPicPr>
          <p:cNvPr id="10" name="Grafik 7" descr="Logo Tax.tif"/>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25966" y="5113178"/>
            <a:ext cx="557337" cy="477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p:cNvSpPr>
            <a:spLocks noGrp="1"/>
          </p:cNvSpPr>
          <p:nvPr>
            <p:ph sz="half" idx="1" hasCustomPrompt="1"/>
          </p:nvPr>
        </p:nvSpPr>
        <p:spPr>
          <a:xfrm>
            <a:off x="462405" y="1344613"/>
            <a:ext cx="3960000" cy="3859212"/>
          </a:xfrm>
        </p:spPr>
        <p:txBody>
          <a:bodyPr>
            <a:normAutofit/>
          </a:bodyPr>
          <a:lstStyle>
            <a:lvl1pPr>
              <a:defRPr sz="1600"/>
            </a:lvl1pPr>
            <a:lvl2pPr marL="541312" indent="-285750">
              <a:buClr>
                <a:schemeClr val="accent1"/>
              </a:buClr>
              <a:buFont typeface="Wingdings" charset="2"/>
              <a:buChar char="§"/>
              <a:defRPr sz="1500"/>
            </a:lvl2pPr>
            <a:lvl3pPr>
              <a:defRPr sz="1400"/>
            </a:lvl3pPr>
            <a:lvl4pPr>
              <a:buClr>
                <a:schemeClr val="accent1"/>
              </a:buClr>
              <a:defRPr sz="1200"/>
            </a:lvl4pPr>
            <a:lvl5pPr>
              <a:defRPr sz="1200"/>
            </a:lvl5pPr>
            <a:lvl6pPr>
              <a:defRPr sz="1800"/>
            </a:lvl6pPr>
            <a:lvl7pPr>
              <a:defRPr sz="1800"/>
            </a:lvl7pPr>
            <a:lvl8pPr>
              <a:defRPr sz="1800"/>
            </a:lvl8pPr>
            <a:lvl9pPr>
              <a:defRPr sz="1800"/>
            </a:lvl9pPr>
          </a:lstStyle>
          <a:p>
            <a:pPr lvl="0"/>
            <a:r>
              <a:rPr lang="en-GB" dirty="0" err="1"/>
              <a:t>Textmasterformat</a:t>
            </a:r>
            <a:r>
              <a:rPr lang="en-GB" dirty="0"/>
              <a:t> </a:t>
            </a:r>
            <a:r>
              <a:rPr lang="en-GB" dirty="0" err="1"/>
              <a:t>bearbeiten</a:t>
            </a:r>
            <a:endParaRPr lang="en-GB" dirty="0"/>
          </a:p>
          <a:p>
            <a:pPr lvl="1"/>
            <a:r>
              <a:rPr lang="en-GB" dirty="0" err="1"/>
              <a:t>Zweite</a:t>
            </a:r>
            <a:r>
              <a:rPr lang="en-GB" dirty="0"/>
              <a:t> </a:t>
            </a:r>
            <a:r>
              <a:rPr lang="en-GB" dirty="0" err="1"/>
              <a:t>Ebene</a:t>
            </a:r>
            <a:endParaRPr lang="en-GB" dirty="0"/>
          </a:p>
          <a:p>
            <a:pPr lvl="2"/>
            <a:r>
              <a:rPr lang="en-GB" dirty="0" err="1"/>
              <a:t>Dritte</a:t>
            </a:r>
            <a:r>
              <a:rPr lang="en-GB" dirty="0"/>
              <a:t> </a:t>
            </a:r>
            <a:r>
              <a:rPr lang="en-GB" dirty="0" err="1"/>
              <a:t>Ebene</a:t>
            </a:r>
            <a:endParaRPr lang="en-GB" dirty="0"/>
          </a:p>
        </p:txBody>
      </p:sp>
      <p:sp>
        <p:nvSpPr>
          <p:cNvPr id="4" name="Inhaltsplatzhalter 3"/>
          <p:cNvSpPr>
            <a:spLocks noGrp="1"/>
          </p:cNvSpPr>
          <p:nvPr>
            <p:ph sz="half" idx="2" hasCustomPrompt="1"/>
          </p:nvPr>
        </p:nvSpPr>
        <p:spPr>
          <a:xfrm>
            <a:off x="4715688" y="1344613"/>
            <a:ext cx="3960000" cy="3859212"/>
          </a:xfrm>
        </p:spPr>
        <p:txBody>
          <a:bodyPr>
            <a:normAutofit/>
          </a:bodyPr>
          <a:lstStyle>
            <a:lvl1pPr>
              <a:buClr>
                <a:schemeClr val="accent1"/>
              </a:buClr>
              <a:defRPr sz="1600"/>
            </a:lvl1pPr>
            <a:lvl2pPr marL="541312" indent="-285750">
              <a:buClr>
                <a:schemeClr val="accent1"/>
              </a:buClr>
              <a:buFont typeface="Wingdings" charset="2"/>
              <a:buChar char="§"/>
              <a:defRPr sz="1500"/>
            </a:lvl2pPr>
            <a:lvl3pPr>
              <a:defRPr sz="1400"/>
            </a:lvl3pPr>
            <a:lvl4pPr>
              <a:buClr>
                <a:schemeClr val="accent1"/>
              </a:buClr>
              <a:defRPr sz="1200"/>
            </a:lvl4pPr>
            <a:lvl5pPr>
              <a:buClr>
                <a:schemeClr val="accent1"/>
              </a:buClr>
              <a:defRPr sz="1200"/>
            </a:lvl5pPr>
            <a:lvl6pPr>
              <a:defRPr sz="1800"/>
            </a:lvl6pPr>
            <a:lvl7pPr>
              <a:defRPr sz="1800"/>
            </a:lvl7pPr>
            <a:lvl8pPr>
              <a:defRPr sz="1800"/>
            </a:lvl8pPr>
            <a:lvl9pPr>
              <a:defRPr sz="1800"/>
            </a:lvl9pPr>
          </a:lstStyle>
          <a:p>
            <a:pPr lvl="0"/>
            <a:r>
              <a:rPr lang="en-GB" dirty="0" err="1"/>
              <a:t>Textmasterformat</a:t>
            </a:r>
            <a:r>
              <a:rPr lang="en-GB" dirty="0"/>
              <a:t> </a:t>
            </a:r>
            <a:r>
              <a:rPr lang="en-GB" dirty="0" err="1"/>
              <a:t>bearbeiten</a:t>
            </a:r>
            <a:endParaRPr lang="en-GB" dirty="0"/>
          </a:p>
          <a:p>
            <a:pPr lvl="1"/>
            <a:r>
              <a:rPr lang="en-GB" dirty="0" err="1"/>
              <a:t>Zweite</a:t>
            </a:r>
            <a:r>
              <a:rPr lang="en-GB" dirty="0"/>
              <a:t> </a:t>
            </a:r>
            <a:r>
              <a:rPr lang="en-GB" dirty="0" err="1"/>
              <a:t>Ebene</a:t>
            </a:r>
            <a:endParaRPr lang="en-GB" dirty="0"/>
          </a:p>
          <a:p>
            <a:pPr lvl="2"/>
            <a:r>
              <a:rPr lang="en-GB" dirty="0" err="1"/>
              <a:t>Dritte</a:t>
            </a:r>
            <a:r>
              <a:rPr lang="en-GB" dirty="0"/>
              <a:t> </a:t>
            </a:r>
            <a:r>
              <a:rPr lang="en-GB" dirty="0" err="1"/>
              <a:t>Ebene</a:t>
            </a:r>
            <a:endParaRPr lang="en-GB" dirty="0"/>
          </a:p>
        </p:txBody>
      </p:sp>
      <p:sp>
        <p:nvSpPr>
          <p:cNvPr id="10" name="Foliennummernplatzhalter 9"/>
          <p:cNvSpPr>
            <a:spLocks noGrp="1"/>
          </p:cNvSpPr>
          <p:nvPr>
            <p:ph type="sldNum" sz="quarter" idx="12"/>
          </p:nvPr>
        </p:nvSpPr>
        <p:spPr/>
        <p:txBody>
          <a:bodyPr/>
          <a:lstStyle/>
          <a:p>
            <a:r>
              <a:rPr lang="en-GB" dirty="0"/>
              <a:t>Page </a:t>
            </a:r>
            <a:fld id="{BE3DC40E-DBBE-4E2D-9EEC-FBF0DA0E9179}" type="slidenum">
              <a:rPr lang="en-GB" smtClean="0"/>
              <a:t>‹#›</a:t>
            </a:fld>
            <a:endParaRPr lang="en-GB" dirty="0"/>
          </a:p>
        </p:txBody>
      </p:sp>
      <p:sp>
        <p:nvSpPr>
          <p:cNvPr id="2" name="Titel 1"/>
          <p:cNvSpPr>
            <a:spLocks noGrp="1"/>
          </p:cNvSpPr>
          <p:nvPr>
            <p:ph type="title"/>
          </p:nvPr>
        </p:nvSpPr>
        <p:spPr/>
        <p:txBody>
          <a:bodyPr/>
          <a:lstStyle/>
          <a:p>
            <a:r>
              <a:rPr lang="en-US"/>
              <a:t>Click to edit Master title style</a:t>
            </a:r>
            <a:endParaRPr lang="en-GB"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Zwei Inhalte Vergleich">
    <p:spTree>
      <p:nvGrpSpPr>
        <p:cNvPr id="1" name=""/>
        <p:cNvGrpSpPr/>
        <p:nvPr/>
      </p:nvGrpSpPr>
      <p:grpSpPr>
        <a:xfrm>
          <a:off x="0" y="0"/>
          <a:ext cx="0" cy="0"/>
          <a:chOff x="0" y="0"/>
          <a:chExt cx="0" cy="0"/>
        </a:xfrm>
      </p:grpSpPr>
      <p:sp>
        <p:nvSpPr>
          <p:cNvPr id="3" name="Inhaltsplatzhalter 2"/>
          <p:cNvSpPr>
            <a:spLocks noGrp="1"/>
          </p:cNvSpPr>
          <p:nvPr>
            <p:ph sz="half" idx="1" hasCustomPrompt="1"/>
          </p:nvPr>
        </p:nvSpPr>
        <p:spPr>
          <a:xfrm>
            <a:off x="462405" y="1935991"/>
            <a:ext cx="3960000" cy="3267834"/>
          </a:xfrm>
        </p:spPr>
        <p:txBody>
          <a:bodyPr>
            <a:normAutofit/>
          </a:bodyPr>
          <a:lstStyle>
            <a:lvl1pPr>
              <a:defRPr sz="1600"/>
            </a:lvl1pPr>
            <a:lvl2pPr>
              <a:defRPr sz="15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GB" dirty="0" err="1"/>
              <a:t>Textmasterformat</a:t>
            </a:r>
            <a:r>
              <a:rPr lang="en-GB" dirty="0"/>
              <a:t> </a:t>
            </a:r>
            <a:r>
              <a:rPr lang="en-GB" dirty="0" err="1"/>
              <a:t>bearbeiten</a:t>
            </a:r>
            <a:endParaRPr lang="en-GB" dirty="0"/>
          </a:p>
          <a:p>
            <a:pPr lvl="1"/>
            <a:r>
              <a:rPr lang="en-GB" dirty="0" err="1"/>
              <a:t>Zweite</a:t>
            </a:r>
            <a:r>
              <a:rPr lang="en-GB" dirty="0"/>
              <a:t> </a:t>
            </a:r>
            <a:r>
              <a:rPr lang="en-GB" dirty="0" err="1"/>
              <a:t>Ebene</a:t>
            </a:r>
            <a:endParaRPr lang="en-GB" dirty="0"/>
          </a:p>
          <a:p>
            <a:pPr lvl="2"/>
            <a:r>
              <a:rPr lang="en-GB" dirty="0" err="1"/>
              <a:t>Dritte</a:t>
            </a:r>
            <a:r>
              <a:rPr lang="en-GB" dirty="0"/>
              <a:t> </a:t>
            </a:r>
            <a:r>
              <a:rPr lang="en-GB" dirty="0" err="1"/>
              <a:t>Ebene</a:t>
            </a:r>
            <a:endParaRPr lang="en-GB" dirty="0"/>
          </a:p>
        </p:txBody>
      </p:sp>
      <p:sp>
        <p:nvSpPr>
          <p:cNvPr id="4" name="Inhaltsplatzhalter 3"/>
          <p:cNvSpPr>
            <a:spLocks noGrp="1"/>
          </p:cNvSpPr>
          <p:nvPr>
            <p:ph sz="half" idx="2" hasCustomPrompt="1"/>
          </p:nvPr>
        </p:nvSpPr>
        <p:spPr>
          <a:xfrm>
            <a:off x="4715688" y="1935991"/>
            <a:ext cx="3960000" cy="3267834"/>
          </a:xfrm>
        </p:spPr>
        <p:txBody>
          <a:bodyPr>
            <a:normAutofit/>
          </a:bodyPr>
          <a:lstStyle>
            <a:lvl1pPr>
              <a:defRPr sz="1600"/>
            </a:lvl1pPr>
            <a:lvl2pPr>
              <a:defRPr sz="15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GB" dirty="0" err="1"/>
              <a:t>Textmasterformat</a:t>
            </a:r>
            <a:r>
              <a:rPr lang="en-GB" dirty="0"/>
              <a:t> </a:t>
            </a:r>
            <a:r>
              <a:rPr lang="en-GB" dirty="0" err="1"/>
              <a:t>bearbeiten</a:t>
            </a:r>
            <a:endParaRPr lang="en-GB" dirty="0"/>
          </a:p>
          <a:p>
            <a:pPr lvl="1"/>
            <a:r>
              <a:rPr lang="en-GB" dirty="0" err="1"/>
              <a:t>Zweite</a:t>
            </a:r>
            <a:r>
              <a:rPr lang="en-GB" dirty="0"/>
              <a:t> </a:t>
            </a:r>
            <a:r>
              <a:rPr lang="en-GB" dirty="0" err="1"/>
              <a:t>Ebene</a:t>
            </a:r>
            <a:endParaRPr lang="en-GB" dirty="0"/>
          </a:p>
          <a:p>
            <a:pPr lvl="2"/>
            <a:r>
              <a:rPr lang="en-GB" dirty="0" err="1"/>
              <a:t>Dritte</a:t>
            </a:r>
            <a:r>
              <a:rPr lang="en-GB" dirty="0"/>
              <a:t> </a:t>
            </a:r>
            <a:r>
              <a:rPr lang="en-GB" dirty="0" err="1"/>
              <a:t>Ebene</a:t>
            </a:r>
            <a:endParaRPr lang="en-GB" dirty="0"/>
          </a:p>
        </p:txBody>
      </p:sp>
      <p:sp>
        <p:nvSpPr>
          <p:cNvPr id="8" name="Textplatzhalter 2"/>
          <p:cNvSpPr>
            <a:spLocks noGrp="1"/>
          </p:cNvSpPr>
          <p:nvPr>
            <p:ph type="body" idx="13" hasCustomPrompt="1"/>
          </p:nvPr>
        </p:nvSpPr>
        <p:spPr bwMode="gray">
          <a:xfrm>
            <a:off x="468314" y="1344613"/>
            <a:ext cx="3960811" cy="533136"/>
          </a:xfrm>
          <a:solidFill>
            <a:schemeClr val="accent1"/>
          </a:solidFill>
          <a:ln>
            <a:solidFill>
              <a:schemeClr val="accent1"/>
            </a:solidFill>
          </a:ln>
        </p:spPr>
        <p:style>
          <a:lnRef idx="2">
            <a:schemeClr val="accent3">
              <a:shade val="50000"/>
            </a:schemeClr>
          </a:lnRef>
          <a:fillRef idx="1">
            <a:schemeClr val="accent3"/>
          </a:fillRef>
          <a:effectRef idx="0">
            <a:schemeClr val="accent3"/>
          </a:effectRef>
          <a:fontRef idx="none"/>
        </p:style>
        <p:txBody>
          <a:bodyPr anchor="ctr" anchorCtr="0">
            <a:noAutofit/>
          </a:bodyPr>
          <a:lstStyle>
            <a:lvl1pPr marL="92066" indent="0">
              <a:buNone/>
              <a:tabLst/>
              <a:defRPr sz="1800" b="1" baseline="0">
                <a:solidFill>
                  <a:schemeClr val="bg1"/>
                </a:solidFill>
                <a:latin typeface="+mj-lt"/>
              </a:defRPr>
            </a:lvl1pPr>
            <a:lvl2pPr marL="457153" indent="0">
              <a:buNone/>
              <a:defRPr sz="2000" b="1"/>
            </a:lvl2pPr>
            <a:lvl3pPr marL="914306" indent="0">
              <a:buNone/>
              <a:defRPr sz="1800" b="1"/>
            </a:lvl3pPr>
            <a:lvl4pPr marL="1371460" indent="0">
              <a:buNone/>
              <a:defRPr sz="1600" b="1"/>
            </a:lvl4pPr>
            <a:lvl5pPr marL="1828613" indent="0">
              <a:buNone/>
              <a:defRPr sz="1600" b="1"/>
            </a:lvl5pPr>
            <a:lvl6pPr marL="2285767" indent="0">
              <a:buNone/>
              <a:defRPr sz="1600" b="1"/>
            </a:lvl6pPr>
            <a:lvl7pPr marL="2742920" indent="0">
              <a:buNone/>
              <a:defRPr sz="1600" b="1"/>
            </a:lvl7pPr>
            <a:lvl8pPr marL="3200073" indent="0">
              <a:buNone/>
              <a:defRPr sz="1600" b="1"/>
            </a:lvl8pPr>
            <a:lvl9pPr marL="3657227" indent="0">
              <a:buNone/>
              <a:defRPr sz="1600" b="1"/>
            </a:lvl9pPr>
          </a:lstStyle>
          <a:p>
            <a:pPr lvl="0"/>
            <a:r>
              <a:rPr lang="en-GB" dirty="0"/>
              <a:t>Subtitle 1</a:t>
            </a:r>
          </a:p>
        </p:txBody>
      </p:sp>
      <p:sp>
        <p:nvSpPr>
          <p:cNvPr id="12" name="Foliennummernplatzhalter 11"/>
          <p:cNvSpPr>
            <a:spLocks noGrp="1"/>
          </p:cNvSpPr>
          <p:nvPr>
            <p:ph type="sldNum" sz="quarter" idx="16"/>
          </p:nvPr>
        </p:nvSpPr>
        <p:spPr/>
        <p:txBody>
          <a:bodyPr/>
          <a:lstStyle/>
          <a:p>
            <a:r>
              <a:rPr lang="en-GB" dirty="0"/>
              <a:t>Page </a:t>
            </a:r>
            <a:fld id="{BE3DC40E-DBBE-4E2D-9EEC-FBF0DA0E9179}" type="slidenum">
              <a:rPr lang="en-GB" smtClean="0"/>
              <a:t>‹#›</a:t>
            </a:fld>
            <a:endParaRPr lang="en-GB" dirty="0"/>
          </a:p>
        </p:txBody>
      </p:sp>
      <p:sp>
        <p:nvSpPr>
          <p:cNvPr id="2" name="Titel 1"/>
          <p:cNvSpPr>
            <a:spLocks noGrp="1"/>
          </p:cNvSpPr>
          <p:nvPr>
            <p:ph type="title"/>
          </p:nvPr>
        </p:nvSpPr>
        <p:spPr/>
        <p:txBody>
          <a:bodyPr/>
          <a:lstStyle/>
          <a:p>
            <a:r>
              <a:rPr lang="en-US"/>
              <a:t>Click to edit Master title style</a:t>
            </a:r>
            <a:endParaRPr lang="en-GB" dirty="0"/>
          </a:p>
        </p:txBody>
      </p:sp>
      <p:sp>
        <p:nvSpPr>
          <p:cNvPr id="14" name="Textplatzhalter 2"/>
          <p:cNvSpPr>
            <a:spLocks noGrp="1"/>
          </p:cNvSpPr>
          <p:nvPr>
            <p:ph type="body" idx="17" hasCustomPrompt="1"/>
          </p:nvPr>
        </p:nvSpPr>
        <p:spPr bwMode="gray">
          <a:xfrm>
            <a:off x="4727894" y="1344613"/>
            <a:ext cx="3960811" cy="533136"/>
          </a:xfrm>
          <a:solidFill>
            <a:schemeClr val="accent1"/>
          </a:solidFill>
          <a:ln>
            <a:solidFill>
              <a:schemeClr val="accent1"/>
            </a:solidFill>
          </a:ln>
        </p:spPr>
        <p:style>
          <a:lnRef idx="2">
            <a:schemeClr val="accent3">
              <a:shade val="50000"/>
            </a:schemeClr>
          </a:lnRef>
          <a:fillRef idx="1">
            <a:schemeClr val="accent3"/>
          </a:fillRef>
          <a:effectRef idx="0">
            <a:schemeClr val="accent3"/>
          </a:effectRef>
          <a:fontRef idx="none"/>
        </p:style>
        <p:txBody>
          <a:bodyPr anchor="ctr" anchorCtr="0">
            <a:noAutofit/>
          </a:bodyPr>
          <a:lstStyle>
            <a:lvl1pPr marL="92066" indent="0">
              <a:buNone/>
              <a:tabLst/>
              <a:defRPr sz="1800" b="1" baseline="0">
                <a:solidFill>
                  <a:schemeClr val="bg1"/>
                </a:solidFill>
                <a:latin typeface="+mj-lt"/>
              </a:defRPr>
            </a:lvl1pPr>
            <a:lvl2pPr marL="457153" indent="0">
              <a:buNone/>
              <a:defRPr sz="2000" b="1"/>
            </a:lvl2pPr>
            <a:lvl3pPr marL="914306" indent="0">
              <a:buNone/>
              <a:defRPr sz="1800" b="1"/>
            </a:lvl3pPr>
            <a:lvl4pPr marL="1371460" indent="0">
              <a:buNone/>
              <a:defRPr sz="1600" b="1"/>
            </a:lvl4pPr>
            <a:lvl5pPr marL="1828613" indent="0">
              <a:buNone/>
              <a:defRPr sz="1600" b="1"/>
            </a:lvl5pPr>
            <a:lvl6pPr marL="2285767" indent="0">
              <a:buNone/>
              <a:defRPr sz="1600" b="1"/>
            </a:lvl6pPr>
            <a:lvl7pPr marL="2742920" indent="0">
              <a:buNone/>
              <a:defRPr sz="1600" b="1"/>
            </a:lvl7pPr>
            <a:lvl8pPr marL="3200073" indent="0">
              <a:buNone/>
              <a:defRPr sz="1600" b="1"/>
            </a:lvl8pPr>
            <a:lvl9pPr marL="3657227" indent="0">
              <a:buNone/>
              <a:defRPr sz="1600" b="1"/>
            </a:lvl9pPr>
          </a:lstStyle>
          <a:p>
            <a:pPr lvl="0"/>
            <a:r>
              <a:rPr lang="en-GB" dirty="0"/>
              <a:t>Subtitle 2</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bschlussfolie">
    <p:spTree>
      <p:nvGrpSpPr>
        <p:cNvPr id="1" name=""/>
        <p:cNvGrpSpPr/>
        <p:nvPr/>
      </p:nvGrpSpPr>
      <p:grpSpPr>
        <a:xfrm>
          <a:off x="0" y="0"/>
          <a:ext cx="0" cy="0"/>
          <a:chOff x="0" y="0"/>
          <a:chExt cx="0" cy="0"/>
        </a:xfrm>
      </p:grpSpPr>
      <p:sp>
        <p:nvSpPr>
          <p:cNvPr id="5" name="Rechteck 4"/>
          <p:cNvSpPr/>
          <p:nvPr/>
        </p:nvSpPr>
        <p:spPr>
          <a:xfrm>
            <a:off x="467544" y="1964530"/>
            <a:ext cx="4319712" cy="2716954"/>
          </a:xfrm>
          <a:prstGeom prst="rect">
            <a:avLst/>
          </a:prstGeom>
          <a:ln w="12700">
            <a:solidFill>
              <a:schemeClr val="bg1">
                <a:lumMod val="50000"/>
              </a:schemeClr>
            </a:solidFill>
          </a:ln>
          <a:effectLst/>
        </p:spPr>
        <p:style>
          <a:lnRef idx="2">
            <a:schemeClr val="dk1"/>
          </a:lnRef>
          <a:fillRef idx="1">
            <a:schemeClr val="lt1"/>
          </a:fillRef>
          <a:effectRef idx="0">
            <a:schemeClr val="dk1"/>
          </a:effectRef>
          <a:fontRef idx="minor">
            <a:schemeClr val="dk1"/>
          </a:fontRef>
        </p:style>
        <p:txBody>
          <a:bodyPr lIns="91431" tIns="45715" rIns="91431" bIns="45715" rtlCol="0" anchor="ctr"/>
          <a:lstStyle/>
          <a:p>
            <a:pPr algn="ctr"/>
            <a:endParaRPr lang="en-GB" dirty="0"/>
          </a:p>
        </p:txBody>
      </p:sp>
      <p:pic>
        <p:nvPicPr>
          <p:cNvPr id="7" name="Grafik 6" descr="Logo-für-VK.png"/>
          <p:cNvPicPr>
            <a:picLocks noChangeAspect="1"/>
          </p:cNvPicPr>
          <p:nvPr/>
        </p:nvPicPr>
        <p:blipFill>
          <a:blip r:embed="rId2" cstate="print"/>
          <a:stretch>
            <a:fillRect/>
          </a:stretch>
        </p:blipFill>
        <p:spPr>
          <a:xfrm>
            <a:off x="611560" y="2127250"/>
            <a:ext cx="492443" cy="2252663"/>
          </a:xfrm>
          <a:prstGeom prst="rect">
            <a:avLst/>
          </a:prstGeom>
        </p:spPr>
      </p:pic>
      <p:sp>
        <p:nvSpPr>
          <p:cNvPr id="11" name="Textplatzhalter 10"/>
          <p:cNvSpPr>
            <a:spLocks noGrp="1"/>
          </p:cNvSpPr>
          <p:nvPr>
            <p:ph type="body" sz="quarter" idx="10" hasCustomPrompt="1"/>
          </p:nvPr>
        </p:nvSpPr>
        <p:spPr>
          <a:xfrm>
            <a:off x="1684020" y="2559843"/>
            <a:ext cx="2763926" cy="1811291"/>
          </a:xfrm>
        </p:spPr>
        <p:txBody>
          <a:bodyPr>
            <a:normAutofit/>
          </a:bodyPr>
          <a:lstStyle>
            <a:lvl1pPr marL="0" marR="0" indent="0" algn="l" defTabSz="914306" rtl="0" eaLnBrk="1" fontAlgn="auto" latinLnBrk="0" hangingPunct="1">
              <a:lnSpc>
                <a:spcPct val="100000"/>
              </a:lnSpc>
              <a:spcBef>
                <a:spcPts val="0"/>
              </a:spcBef>
              <a:spcAft>
                <a:spcPts val="0"/>
              </a:spcAft>
              <a:buClr>
                <a:srgbClr val="4B2582"/>
              </a:buClr>
              <a:buSzTx/>
              <a:buFont typeface="Wingdings" pitchFamily="2" charset="2"/>
              <a:buNone/>
              <a:tabLst/>
              <a:defRPr sz="1100" baseline="0"/>
            </a:lvl1pPr>
            <a:lvl2pPr marL="0" indent="0">
              <a:buNone/>
              <a:defRPr/>
            </a:lvl2pPr>
            <a:lvl3pPr marL="0" indent="0">
              <a:buNone/>
              <a:defRPr/>
            </a:lvl3pPr>
            <a:lvl4pPr marL="0" indent="0">
              <a:buNone/>
              <a:defRPr/>
            </a:lvl4pPr>
            <a:lvl5pPr marL="0" indent="0">
              <a:buNone/>
              <a:defRPr/>
            </a:lvl5pPr>
          </a:lstStyle>
          <a:p>
            <a:pPr marL="0" marR="0" lvl="0" indent="0" algn="l" defTabSz="914306" rtl="0" eaLnBrk="1" fontAlgn="auto" latinLnBrk="0" hangingPunct="1">
              <a:lnSpc>
                <a:spcPct val="100000"/>
              </a:lnSpc>
              <a:spcBef>
                <a:spcPts val="0"/>
              </a:spcBef>
              <a:spcAft>
                <a:spcPts val="0"/>
              </a:spcAft>
              <a:buClr>
                <a:srgbClr val="4B2582"/>
              </a:buClr>
              <a:buSzTx/>
              <a:buFont typeface="Wingdings" pitchFamily="2" charset="2"/>
              <a:buNone/>
              <a:tabLst/>
              <a:defRPr/>
            </a:pPr>
            <a:r>
              <a:rPr kumimoji="0" lang="en-GB" sz="1000" b="0" i="0" u="none" strike="noStrike" kern="1200" cap="none" spc="0" normalizeH="0" baseline="0" noProof="0" dirty="0" err="1">
                <a:ln>
                  <a:noFill/>
                </a:ln>
                <a:solidFill>
                  <a:srgbClr val="000000"/>
                </a:solidFill>
                <a:effectLst/>
                <a:uLnTx/>
                <a:uFillTx/>
                <a:latin typeface="+mn-lt"/>
                <a:ea typeface="+mn-ea"/>
                <a:cs typeface="+mn-cs"/>
              </a:rPr>
              <a:t>Hier</a:t>
            </a:r>
            <a:r>
              <a:rPr kumimoji="0" lang="en-GB" sz="1000" b="0" i="0" u="none" strike="noStrike" kern="1200" cap="none" spc="0" normalizeH="0" baseline="0" noProof="0" dirty="0">
                <a:ln>
                  <a:noFill/>
                </a:ln>
                <a:solidFill>
                  <a:srgbClr val="000000"/>
                </a:solidFill>
                <a:effectLst/>
                <a:uLnTx/>
                <a:uFillTx/>
                <a:latin typeface="+mn-lt"/>
                <a:ea typeface="+mn-ea"/>
                <a:cs typeface="+mn-cs"/>
              </a:rPr>
              <a:t> </a:t>
            </a:r>
            <a:r>
              <a:rPr kumimoji="0" lang="en-GB" sz="1000" b="0" i="0" u="none" strike="noStrike" kern="1200" cap="none" spc="0" normalizeH="0" baseline="0" noProof="0" dirty="0" err="1">
                <a:ln>
                  <a:noFill/>
                </a:ln>
                <a:solidFill>
                  <a:srgbClr val="000000"/>
                </a:solidFill>
                <a:effectLst/>
                <a:uLnTx/>
                <a:uFillTx/>
                <a:latin typeface="+mn-lt"/>
                <a:ea typeface="+mn-ea"/>
                <a:cs typeface="+mn-cs"/>
              </a:rPr>
              <a:t>Adressdaten</a:t>
            </a:r>
            <a:r>
              <a:rPr kumimoji="0" lang="en-GB" sz="1000" b="0" i="0" u="none" strike="noStrike" kern="1200" cap="none" spc="0" normalizeH="0" baseline="0" noProof="0" dirty="0">
                <a:ln>
                  <a:noFill/>
                </a:ln>
                <a:solidFill>
                  <a:srgbClr val="000000"/>
                </a:solidFill>
                <a:effectLst/>
                <a:uLnTx/>
                <a:uFillTx/>
                <a:latin typeface="+mn-lt"/>
                <a:ea typeface="+mn-ea"/>
                <a:cs typeface="+mn-cs"/>
              </a:rPr>
              <a:t> </a:t>
            </a:r>
            <a:r>
              <a:rPr kumimoji="0" lang="en-GB" sz="1000" b="0" i="0" u="none" strike="noStrike" kern="1200" cap="none" spc="0" normalizeH="0" baseline="0" noProof="0" dirty="0" err="1">
                <a:ln>
                  <a:noFill/>
                </a:ln>
                <a:solidFill>
                  <a:srgbClr val="000000"/>
                </a:solidFill>
                <a:effectLst/>
                <a:uLnTx/>
                <a:uFillTx/>
                <a:latin typeface="+mn-lt"/>
                <a:ea typeface="+mn-ea"/>
                <a:cs typeface="+mn-cs"/>
              </a:rPr>
              <a:t>eingeben</a:t>
            </a:r>
            <a:endParaRPr kumimoji="0" lang="en-GB" sz="1000" b="0" i="0" u="none" strike="noStrike" kern="1200" cap="none" spc="0" normalizeH="0" baseline="0" noProof="0" dirty="0">
              <a:ln>
                <a:noFill/>
              </a:ln>
              <a:solidFill>
                <a:srgbClr val="000000"/>
              </a:solidFill>
              <a:effectLst/>
              <a:uLnTx/>
              <a:uFillTx/>
              <a:latin typeface="+mn-lt"/>
              <a:ea typeface="+mn-ea"/>
              <a:cs typeface="+mn-cs"/>
            </a:endParaRPr>
          </a:p>
        </p:txBody>
      </p:sp>
      <p:sp>
        <p:nvSpPr>
          <p:cNvPr id="10" name="Foliennummernplatzhalter 9"/>
          <p:cNvSpPr>
            <a:spLocks noGrp="1"/>
          </p:cNvSpPr>
          <p:nvPr>
            <p:ph type="sldNum" sz="quarter" idx="13"/>
          </p:nvPr>
        </p:nvSpPr>
        <p:spPr/>
        <p:txBody>
          <a:bodyPr/>
          <a:lstStyle/>
          <a:p>
            <a:r>
              <a:rPr lang="en-GB" dirty="0"/>
              <a:t>Page </a:t>
            </a:r>
            <a:fld id="{BE3DC40E-DBBE-4E2D-9EEC-FBF0DA0E9179}" type="slidenum">
              <a:rPr lang="en-GB" smtClean="0"/>
              <a:t>‹#›</a:t>
            </a:fld>
            <a:endParaRPr lang="en-GB"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 kurz">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4" name="Gruppieren 23"/>
          <p:cNvGrpSpPr/>
          <p:nvPr userDrawn="1"/>
        </p:nvGrpSpPr>
        <p:grpSpPr>
          <a:xfrm>
            <a:off x="287338" y="603319"/>
            <a:ext cx="8552850" cy="1731679"/>
            <a:chOff x="287338" y="603319"/>
            <a:chExt cx="8552850" cy="2037600"/>
          </a:xfrm>
        </p:grpSpPr>
        <p:sp>
          <p:nvSpPr>
            <p:cNvPr id="26" name="Rechteck 25"/>
            <p:cNvSpPr/>
            <p:nvPr userDrawn="1"/>
          </p:nvSpPr>
          <p:spPr>
            <a:xfrm>
              <a:off x="6192000" y="603319"/>
              <a:ext cx="2648188" cy="2037600"/>
            </a:xfrm>
            <a:prstGeom prst="rect">
              <a:avLst/>
            </a:prstGeom>
            <a:solidFill>
              <a:schemeClr val="bg1"/>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GB" dirty="0"/>
            </a:p>
          </p:txBody>
        </p:sp>
        <p:sp>
          <p:nvSpPr>
            <p:cNvPr id="27" name="Rechteck 26"/>
            <p:cNvSpPr/>
            <p:nvPr userDrawn="1"/>
          </p:nvSpPr>
          <p:spPr bwMode="blackWhite">
            <a:xfrm>
              <a:off x="287338" y="603319"/>
              <a:ext cx="5904662" cy="2037600"/>
            </a:xfrm>
            <a:prstGeom prst="rect">
              <a:avLst/>
            </a:prstGeom>
            <a:solidFill>
              <a:srgbClr val="0096D3">
                <a:alpha val="89804"/>
              </a:srgbClr>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GB" dirty="0"/>
            </a:p>
          </p:txBody>
        </p:sp>
      </p:grpSp>
      <p:sp>
        <p:nvSpPr>
          <p:cNvPr id="2" name="Titel 1"/>
          <p:cNvSpPr>
            <a:spLocks noGrp="1"/>
          </p:cNvSpPr>
          <p:nvPr>
            <p:ph type="ctrTitle" hasCustomPrompt="1"/>
          </p:nvPr>
        </p:nvSpPr>
        <p:spPr bwMode="black">
          <a:xfrm>
            <a:off x="605408" y="1294973"/>
            <a:ext cx="5466982" cy="516714"/>
          </a:xfrm>
          <a:prstGeom prst="rect">
            <a:avLst/>
          </a:prstGeom>
        </p:spPr>
        <p:txBody>
          <a:bodyPr tIns="0" anchor="b" anchorCtr="0">
            <a:noAutofit/>
          </a:bodyPr>
          <a:lstStyle>
            <a:lvl1pPr algn="l">
              <a:lnSpc>
                <a:spcPct val="100000"/>
              </a:lnSpc>
              <a:defRPr sz="3200" b="1" i="0" baseline="0">
                <a:solidFill>
                  <a:schemeClr val="bg1"/>
                </a:solidFill>
                <a:latin typeface="Georgia" charset="0"/>
                <a:ea typeface="Georgia" charset="0"/>
                <a:cs typeface="Georgia" charset="0"/>
              </a:defRPr>
            </a:lvl1pPr>
          </a:lstStyle>
          <a:p>
            <a:r>
              <a:rPr lang="en-GB" dirty="0"/>
              <a:t>Max. 1 line for header</a:t>
            </a:r>
          </a:p>
        </p:txBody>
      </p:sp>
      <p:sp>
        <p:nvSpPr>
          <p:cNvPr id="3" name="Untertitel 2"/>
          <p:cNvSpPr>
            <a:spLocks noGrp="1"/>
          </p:cNvSpPr>
          <p:nvPr>
            <p:ph type="subTitle" idx="1" hasCustomPrompt="1"/>
          </p:nvPr>
        </p:nvSpPr>
        <p:spPr bwMode="black">
          <a:xfrm>
            <a:off x="605408" y="993080"/>
            <a:ext cx="5466982" cy="304511"/>
          </a:xfrm>
        </p:spPr>
        <p:txBody>
          <a:bodyPr tIns="0" bIns="0">
            <a:noAutofit/>
          </a:bodyPr>
          <a:lstStyle>
            <a:lvl1pPr marL="0" indent="0" algn="l">
              <a:lnSpc>
                <a:spcPct val="100000"/>
              </a:lnSpc>
              <a:buNone/>
              <a:defRPr sz="1800" b="1" i="0">
                <a:solidFill>
                  <a:schemeClr val="tx1"/>
                </a:solidFill>
                <a:latin typeface="Verdana" charset="0"/>
                <a:ea typeface="Verdana" charset="0"/>
                <a:cs typeface="Verdana" charset="0"/>
              </a:defRPr>
            </a:lvl1pPr>
            <a:lvl2pPr marL="457153" indent="0" algn="ctr">
              <a:buNone/>
              <a:defRPr>
                <a:solidFill>
                  <a:schemeClr val="tx1">
                    <a:tint val="75000"/>
                  </a:schemeClr>
                </a:solidFill>
              </a:defRPr>
            </a:lvl2pPr>
            <a:lvl3pPr marL="914306" indent="0" algn="ctr">
              <a:buNone/>
              <a:defRPr>
                <a:solidFill>
                  <a:schemeClr val="tx1">
                    <a:tint val="75000"/>
                  </a:schemeClr>
                </a:solidFill>
              </a:defRPr>
            </a:lvl3pPr>
            <a:lvl4pPr marL="1371460" indent="0" algn="ctr">
              <a:buNone/>
              <a:defRPr>
                <a:solidFill>
                  <a:schemeClr val="tx1">
                    <a:tint val="75000"/>
                  </a:schemeClr>
                </a:solidFill>
              </a:defRPr>
            </a:lvl4pPr>
            <a:lvl5pPr marL="1828613" indent="0" algn="ctr">
              <a:buNone/>
              <a:defRPr>
                <a:solidFill>
                  <a:schemeClr val="tx1">
                    <a:tint val="75000"/>
                  </a:schemeClr>
                </a:solidFill>
              </a:defRPr>
            </a:lvl5pPr>
            <a:lvl6pPr marL="2285767" indent="0" algn="ctr">
              <a:buNone/>
              <a:defRPr>
                <a:solidFill>
                  <a:schemeClr val="tx1">
                    <a:tint val="75000"/>
                  </a:schemeClr>
                </a:solidFill>
              </a:defRPr>
            </a:lvl6pPr>
            <a:lvl7pPr marL="2742920" indent="0" algn="ctr">
              <a:buNone/>
              <a:defRPr>
                <a:solidFill>
                  <a:schemeClr val="tx1">
                    <a:tint val="75000"/>
                  </a:schemeClr>
                </a:solidFill>
              </a:defRPr>
            </a:lvl7pPr>
            <a:lvl8pPr marL="3200073" indent="0" algn="ctr">
              <a:buNone/>
              <a:defRPr>
                <a:solidFill>
                  <a:schemeClr val="tx1">
                    <a:tint val="75000"/>
                  </a:schemeClr>
                </a:solidFill>
              </a:defRPr>
            </a:lvl8pPr>
            <a:lvl9pPr marL="3657227" indent="0" algn="ctr">
              <a:buNone/>
              <a:defRPr>
                <a:solidFill>
                  <a:schemeClr val="tx1">
                    <a:tint val="75000"/>
                  </a:schemeClr>
                </a:solidFill>
              </a:defRPr>
            </a:lvl9pPr>
          </a:lstStyle>
          <a:p>
            <a:r>
              <a:rPr lang="en-GB" dirty="0"/>
              <a:t>Add subtitle here if required</a:t>
            </a:r>
          </a:p>
        </p:txBody>
      </p:sp>
      <p:sp>
        <p:nvSpPr>
          <p:cNvPr id="16" name="Textplatzhalter 9"/>
          <p:cNvSpPr>
            <a:spLocks noGrp="1"/>
          </p:cNvSpPr>
          <p:nvPr>
            <p:ph type="body" sz="quarter" idx="11" hasCustomPrompt="1"/>
          </p:nvPr>
        </p:nvSpPr>
        <p:spPr bwMode="white">
          <a:xfrm>
            <a:off x="287338" y="2642906"/>
            <a:ext cx="4284662" cy="805551"/>
          </a:xfrm>
          <a:solidFill>
            <a:schemeClr val="bg1">
              <a:alpha val="90000"/>
            </a:schemeClr>
          </a:solidFill>
        </p:spPr>
        <p:txBody>
          <a:bodyPr wrap="square" lIns="324000" tIns="216000" rIns="324000" bIns="216000" rtlCol="0" anchor="t" anchorCtr="0">
            <a:spAutoFit/>
          </a:bodyPr>
          <a:lstStyle>
            <a:lvl1pPr marL="0" indent="0">
              <a:buNone/>
              <a:defRPr lang="de-DE" sz="1200" dirty="0" smtClean="0"/>
            </a:lvl1pPr>
          </a:lstStyle>
          <a:p>
            <a:r>
              <a:rPr lang="en-GB" dirty="0"/>
              <a:t>Information about presentation (author, version No. etc.)</a:t>
            </a:r>
          </a:p>
        </p:txBody>
      </p:sp>
      <p:pic>
        <p:nvPicPr>
          <p:cNvPr id="19" name="Grafik 18">
            <a:extLst>
              <a:ext uri="{FF2B5EF4-FFF2-40B4-BE49-F238E27FC236}">
                <a16:creationId xmlns:a16="http://schemas.microsoft.com/office/drawing/2014/main" id="{BE16B78E-14FB-4C1E-8625-0D5A429E49F4}"/>
              </a:ext>
            </a:extLst>
          </p:cNvPr>
          <p:cNvPicPr>
            <a:picLocks noChangeAspect="1"/>
          </p:cNvPicPr>
          <p:nvPr userDrawn="1"/>
        </p:nvPicPr>
        <p:blipFill>
          <a:blip r:embed="rId3"/>
          <a:stretch>
            <a:fillRect/>
          </a:stretch>
        </p:blipFill>
        <p:spPr>
          <a:xfrm>
            <a:off x="6579375" y="1065910"/>
            <a:ext cx="1849165" cy="975600"/>
          </a:xfrm>
          <a:prstGeom prst="rect">
            <a:avLst/>
          </a:prstGeom>
        </p:spPr>
      </p:pic>
      <p:pic>
        <p:nvPicPr>
          <p:cNvPr id="11" name="Grafik 10">
            <a:extLst>
              <a:ext uri="{FF2B5EF4-FFF2-40B4-BE49-F238E27FC236}">
                <a16:creationId xmlns:a16="http://schemas.microsoft.com/office/drawing/2014/main" id="{E9B62297-FBCA-40E7-A876-7818F7A81C76}"/>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6615113" y="5141094"/>
            <a:ext cx="1835942" cy="295313"/>
          </a:xfrm>
          <a:prstGeom prst="rect">
            <a:avLst/>
          </a:prstGeom>
        </p:spPr>
      </p:pic>
      <p:sp>
        <p:nvSpPr>
          <p:cNvPr id="13" name="Textfeld 8"/>
          <p:cNvSpPr txBox="1"/>
          <p:nvPr userDrawn="1"/>
        </p:nvSpPr>
        <p:spPr>
          <a:xfrm>
            <a:off x="849732" y="5282320"/>
            <a:ext cx="5949174" cy="261610"/>
          </a:xfrm>
          <a:prstGeom prst="rect">
            <a:avLst/>
          </a:prstGeom>
          <a:noFill/>
        </p:spPr>
        <p:txBody>
          <a:bodyPr wrap="square">
            <a:spAutoFit/>
          </a:bodyPr>
          <a:lstStyle/>
          <a:p>
            <a:pPr>
              <a:defRPr/>
            </a:pPr>
            <a:r>
              <a:rPr lang="de-DE" sz="1050" dirty="0">
                <a:solidFill>
                  <a:schemeClr val="bg1"/>
                </a:solidFill>
                <a:latin typeface="Verdana" pitchFamily="34" charset="0"/>
                <a:cs typeface="Arial" charset="0"/>
                <a:sym typeface="Wingdings"/>
              </a:rPr>
              <a:t>Institute</a:t>
            </a:r>
            <a:r>
              <a:rPr lang="de-DE" sz="1050" baseline="0" dirty="0">
                <a:solidFill>
                  <a:schemeClr val="bg1"/>
                </a:solidFill>
                <a:latin typeface="Verdana" pitchFamily="34" charset="0"/>
                <a:cs typeface="Arial" charset="0"/>
                <a:sym typeface="Wingdings"/>
              </a:rPr>
              <a:t> </a:t>
            </a:r>
            <a:r>
              <a:rPr lang="de-DE" sz="1050" baseline="0" dirty="0" err="1">
                <a:solidFill>
                  <a:schemeClr val="bg1"/>
                </a:solidFill>
                <a:latin typeface="Verdana" pitchFamily="34" charset="0"/>
                <a:cs typeface="Arial" charset="0"/>
                <a:sym typeface="Wingdings"/>
              </a:rPr>
              <a:t>for</a:t>
            </a:r>
            <a:r>
              <a:rPr lang="de-DE" sz="1050" baseline="0" dirty="0">
                <a:solidFill>
                  <a:schemeClr val="bg1"/>
                </a:solidFill>
                <a:latin typeface="Verdana" pitchFamily="34" charset="0"/>
                <a:cs typeface="Arial" charset="0"/>
                <a:sym typeface="Wingdings"/>
              </a:rPr>
              <a:t> Austrian </a:t>
            </a:r>
            <a:r>
              <a:rPr lang="de-DE" sz="1050" baseline="0" dirty="0" err="1">
                <a:solidFill>
                  <a:schemeClr val="bg1"/>
                </a:solidFill>
                <a:latin typeface="Verdana" pitchFamily="34" charset="0"/>
                <a:cs typeface="Arial" charset="0"/>
                <a:sym typeface="Wingdings"/>
              </a:rPr>
              <a:t>and</a:t>
            </a:r>
            <a:r>
              <a:rPr lang="de-DE" sz="1050" baseline="0" dirty="0">
                <a:solidFill>
                  <a:schemeClr val="bg1"/>
                </a:solidFill>
                <a:latin typeface="Verdana" pitchFamily="34" charset="0"/>
                <a:cs typeface="Arial" charset="0"/>
                <a:sym typeface="Wingdings"/>
              </a:rPr>
              <a:t> International </a:t>
            </a:r>
            <a:r>
              <a:rPr lang="de-DE" sz="1050" baseline="0" dirty="0" err="1">
                <a:solidFill>
                  <a:schemeClr val="bg1"/>
                </a:solidFill>
                <a:latin typeface="Verdana" pitchFamily="34" charset="0"/>
                <a:cs typeface="Arial" charset="0"/>
                <a:sym typeface="Wingdings"/>
              </a:rPr>
              <a:t>Tax</a:t>
            </a:r>
            <a:r>
              <a:rPr lang="de-DE" sz="1050" baseline="0" dirty="0">
                <a:solidFill>
                  <a:schemeClr val="bg1"/>
                </a:solidFill>
                <a:latin typeface="Verdana" pitchFamily="34" charset="0"/>
                <a:cs typeface="Arial" charset="0"/>
                <a:sym typeface="Wingdings"/>
              </a:rPr>
              <a:t> Law </a:t>
            </a:r>
            <a:r>
              <a:rPr lang="en-GB" sz="500" dirty="0">
                <a:solidFill>
                  <a:schemeClr val="bg1"/>
                </a:solidFill>
                <a:latin typeface="Verdana" pitchFamily="34" charset="0"/>
                <a:cs typeface="Arial" charset="0"/>
                <a:sym typeface="Wingdings"/>
              </a:rPr>
              <a:t></a:t>
            </a:r>
            <a:r>
              <a:rPr lang="en-GB" sz="1100" dirty="0">
                <a:solidFill>
                  <a:schemeClr val="bg1"/>
                </a:solidFill>
                <a:latin typeface="Verdana" pitchFamily="34" charset="0"/>
                <a:cs typeface="Arial" charset="0"/>
                <a:sym typeface="Wingdings"/>
              </a:rPr>
              <a:t> </a:t>
            </a:r>
            <a:r>
              <a:rPr lang="en-GB" sz="1100" dirty="0">
                <a:solidFill>
                  <a:schemeClr val="bg1"/>
                </a:solidFill>
                <a:latin typeface="Verdana" pitchFamily="34" charset="0"/>
                <a:cs typeface="Arial" charset="0"/>
              </a:rPr>
              <a:t>www.wu.ac.at/taxlaw</a:t>
            </a:r>
          </a:p>
        </p:txBody>
      </p:sp>
      <p:pic>
        <p:nvPicPr>
          <p:cNvPr id="14" name="Picture 1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87338" y="5100416"/>
            <a:ext cx="562394" cy="443514"/>
          </a:xfrm>
          <a:prstGeom prst="rect">
            <a:avLst/>
          </a:prstGeom>
        </p:spPr>
      </p:pic>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a:xfrm>
            <a:off x="462019" y="1344613"/>
            <a:ext cx="7759644" cy="3853905"/>
          </a:xfrm>
        </p:spPr>
        <p:txBody>
          <a:bodyPr lIns="0" rIns="0">
            <a:normAutofit/>
          </a:bodyPr>
          <a:lstStyle>
            <a:lvl1pPr>
              <a:defRPr sz="1600"/>
            </a:lvl1pPr>
            <a:lvl2pPr>
              <a:defRPr sz="1500"/>
            </a:lvl2pPr>
            <a:lvl3pPr>
              <a:defRPr sz="1400"/>
            </a:lvl3pPr>
            <a:lvl4pPr>
              <a:defRPr sz="1200"/>
            </a:lvl4pPr>
            <a:lvl5pPr>
              <a:defRPr sz="1200"/>
            </a:lvl5pPr>
          </a:lstStyle>
          <a:p>
            <a:pPr lvl="0"/>
            <a:r>
              <a:rPr lang="en-GB" dirty="0" err="1"/>
              <a:t>Textmasterformat</a:t>
            </a:r>
            <a:r>
              <a:rPr lang="en-GB" dirty="0"/>
              <a:t> </a:t>
            </a:r>
            <a:r>
              <a:rPr lang="en-GB" dirty="0" err="1"/>
              <a:t>durch</a:t>
            </a:r>
            <a:r>
              <a:rPr lang="en-GB" dirty="0"/>
              <a:t> </a:t>
            </a:r>
            <a:r>
              <a:rPr lang="en-GB" dirty="0" err="1"/>
              <a:t>Klicken</a:t>
            </a:r>
            <a:r>
              <a:rPr lang="en-GB" dirty="0"/>
              <a:t> </a:t>
            </a:r>
            <a:r>
              <a:rPr lang="en-GB" dirty="0" err="1"/>
              <a:t>bearbeiten</a:t>
            </a:r>
            <a:endParaRPr lang="en-GB" dirty="0"/>
          </a:p>
          <a:p>
            <a:pPr lvl="1"/>
            <a:r>
              <a:rPr lang="en-GB" dirty="0" err="1"/>
              <a:t>Zweite</a:t>
            </a:r>
            <a:r>
              <a:rPr lang="en-GB" dirty="0"/>
              <a:t> </a:t>
            </a:r>
            <a:r>
              <a:rPr lang="en-GB" dirty="0" err="1"/>
              <a:t>Ebene</a:t>
            </a:r>
            <a:endParaRPr lang="en-GB" dirty="0"/>
          </a:p>
          <a:p>
            <a:pPr lvl="2"/>
            <a:r>
              <a:rPr lang="en-GB" dirty="0" err="1"/>
              <a:t>Dritte</a:t>
            </a:r>
            <a:r>
              <a:rPr lang="en-GB" dirty="0"/>
              <a:t> </a:t>
            </a:r>
            <a:r>
              <a:rPr lang="en-GB" dirty="0" err="1"/>
              <a:t>Ebene</a:t>
            </a:r>
            <a:endParaRPr lang="en-GB" dirty="0"/>
          </a:p>
          <a:p>
            <a:pPr lvl="3"/>
            <a:r>
              <a:rPr lang="en-GB" dirty="0" err="1"/>
              <a:t>Vierte</a:t>
            </a:r>
            <a:r>
              <a:rPr lang="en-GB" dirty="0"/>
              <a:t> </a:t>
            </a:r>
            <a:r>
              <a:rPr lang="en-GB" dirty="0" err="1"/>
              <a:t>Ebene</a:t>
            </a:r>
            <a:endParaRPr lang="en-GB" dirty="0"/>
          </a:p>
          <a:p>
            <a:pPr lvl="4"/>
            <a:r>
              <a:rPr lang="en-GB" dirty="0" err="1"/>
              <a:t>Fünfte</a:t>
            </a:r>
            <a:r>
              <a:rPr lang="en-GB" dirty="0"/>
              <a:t> </a:t>
            </a:r>
            <a:r>
              <a:rPr lang="en-GB" dirty="0" err="1"/>
              <a:t>Ebene</a:t>
            </a:r>
            <a:endParaRPr lang="en-GB" dirty="0"/>
          </a:p>
        </p:txBody>
      </p:sp>
      <p:sp>
        <p:nvSpPr>
          <p:cNvPr id="9" name="Foliennummernplatzhalter 8"/>
          <p:cNvSpPr>
            <a:spLocks noGrp="1"/>
          </p:cNvSpPr>
          <p:nvPr>
            <p:ph type="sldNum" sz="quarter" idx="12"/>
          </p:nvPr>
        </p:nvSpPr>
        <p:spPr/>
        <p:txBody>
          <a:bodyPr/>
          <a:lstStyle/>
          <a:p>
            <a:r>
              <a:rPr lang="en-GB" dirty="0"/>
              <a:t>Page </a:t>
            </a:r>
            <a:fld id="{BE3DC40E-DBBE-4E2D-9EEC-FBF0DA0E9179}" type="slidenum">
              <a:rPr lang="en-GB" smtClean="0"/>
              <a:t>‹#›</a:t>
            </a:fld>
            <a:endParaRPr lang="en-GB" dirty="0"/>
          </a:p>
        </p:txBody>
      </p:sp>
      <p:sp>
        <p:nvSpPr>
          <p:cNvPr id="2" name="Titel 1"/>
          <p:cNvSpPr>
            <a:spLocks noGrp="1"/>
          </p:cNvSpPr>
          <p:nvPr>
            <p:ph type="title"/>
          </p:nvPr>
        </p:nvSpPr>
        <p:spPr/>
        <p:txBody>
          <a:bodyPr/>
          <a:lstStyle/>
          <a:p>
            <a:r>
              <a:rPr lang="en-US"/>
              <a:t>Click to edit Master title style</a:t>
            </a:r>
            <a:endParaRPr lang="en-GB"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folie ohne Bild">
    <p:spTree>
      <p:nvGrpSpPr>
        <p:cNvPr id="1" name=""/>
        <p:cNvGrpSpPr/>
        <p:nvPr/>
      </p:nvGrpSpPr>
      <p:grpSpPr>
        <a:xfrm>
          <a:off x="0" y="0"/>
          <a:ext cx="0" cy="0"/>
          <a:chOff x="0" y="0"/>
          <a:chExt cx="0" cy="0"/>
        </a:xfrm>
      </p:grpSpPr>
      <p:grpSp>
        <p:nvGrpSpPr>
          <p:cNvPr id="12" name="Gruppieren 11"/>
          <p:cNvGrpSpPr/>
          <p:nvPr userDrawn="1"/>
        </p:nvGrpSpPr>
        <p:grpSpPr>
          <a:xfrm>
            <a:off x="287338" y="603319"/>
            <a:ext cx="8552850" cy="2037600"/>
            <a:chOff x="287338" y="603319"/>
            <a:chExt cx="8552850" cy="2037600"/>
          </a:xfrm>
        </p:grpSpPr>
        <p:sp>
          <p:nvSpPr>
            <p:cNvPr id="16" name="Rechteck 15"/>
            <p:cNvSpPr/>
            <p:nvPr userDrawn="1"/>
          </p:nvSpPr>
          <p:spPr>
            <a:xfrm>
              <a:off x="6192000" y="603319"/>
              <a:ext cx="2648188" cy="2037600"/>
            </a:xfrm>
            <a:prstGeom prst="rect">
              <a:avLst/>
            </a:prstGeom>
            <a:solidFill>
              <a:schemeClr val="bg1"/>
            </a:solidFill>
            <a:ln>
              <a:solidFill>
                <a:schemeClr val="accent1"/>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GB" dirty="0"/>
            </a:p>
          </p:txBody>
        </p:sp>
        <p:sp>
          <p:nvSpPr>
            <p:cNvPr id="17" name="Rechteck 16"/>
            <p:cNvSpPr/>
            <p:nvPr userDrawn="1"/>
          </p:nvSpPr>
          <p:spPr bwMode="blackWhite">
            <a:xfrm>
              <a:off x="287338" y="603319"/>
              <a:ext cx="5904662" cy="2037600"/>
            </a:xfrm>
            <a:prstGeom prst="rect">
              <a:avLst/>
            </a:prstGeom>
            <a:solidFill>
              <a:srgbClr val="0096D3"/>
            </a:solidFill>
            <a:ln>
              <a:solidFill>
                <a:schemeClr val="accent1"/>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GB" dirty="0"/>
            </a:p>
          </p:txBody>
        </p:sp>
      </p:grpSp>
      <p:sp>
        <p:nvSpPr>
          <p:cNvPr id="14" name="Textplatzhalter 9"/>
          <p:cNvSpPr>
            <a:spLocks noGrp="1"/>
          </p:cNvSpPr>
          <p:nvPr>
            <p:ph type="body" sz="quarter" idx="11" hasCustomPrompt="1"/>
          </p:nvPr>
        </p:nvSpPr>
        <p:spPr bwMode="white">
          <a:xfrm>
            <a:off x="287338" y="2941638"/>
            <a:ext cx="4284662" cy="805551"/>
          </a:xfrm>
          <a:solidFill>
            <a:schemeClr val="bg1">
              <a:alpha val="90000"/>
            </a:schemeClr>
          </a:solidFill>
        </p:spPr>
        <p:txBody>
          <a:bodyPr wrap="square" lIns="324000" tIns="216000" rIns="324000" bIns="216000" rtlCol="0" anchor="t" anchorCtr="0">
            <a:spAutoFit/>
          </a:bodyPr>
          <a:lstStyle>
            <a:lvl1pPr marL="0" indent="0">
              <a:buNone/>
              <a:defRPr lang="de-DE" sz="1200" dirty="0" smtClean="0"/>
            </a:lvl1pPr>
          </a:lstStyle>
          <a:p>
            <a:r>
              <a:rPr lang="en-GB" dirty="0"/>
              <a:t>Information about presentation (author, version No. etc.)</a:t>
            </a:r>
          </a:p>
        </p:txBody>
      </p:sp>
      <p:sp>
        <p:nvSpPr>
          <p:cNvPr id="13" name="Titel 1"/>
          <p:cNvSpPr>
            <a:spLocks noGrp="1"/>
          </p:cNvSpPr>
          <p:nvPr>
            <p:ph type="ctrTitle" hasCustomPrompt="1"/>
          </p:nvPr>
        </p:nvSpPr>
        <p:spPr bwMode="black">
          <a:xfrm>
            <a:off x="605406" y="1301365"/>
            <a:ext cx="5436000" cy="1026000"/>
          </a:xfrm>
          <a:prstGeom prst="rect">
            <a:avLst/>
          </a:prstGeom>
        </p:spPr>
        <p:txBody>
          <a:bodyPr tIns="0" anchor="ctr" anchorCtr="0">
            <a:noAutofit/>
          </a:bodyPr>
          <a:lstStyle>
            <a:lvl1pPr algn="l">
              <a:lnSpc>
                <a:spcPct val="100000"/>
              </a:lnSpc>
              <a:defRPr sz="3200" b="1" i="0" baseline="0">
                <a:solidFill>
                  <a:schemeClr val="bg1"/>
                </a:solidFill>
                <a:latin typeface="Georgia" charset="0"/>
                <a:ea typeface="Georgia" charset="0"/>
                <a:cs typeface="Georgia" charset="0"/>
              </a:defRPr>
            </a:lvl1pPr>
          </a:lstStyle>
          <a:p>
            <a:r>
              <a:rPr lang="en-GB" dirty="0"/>
              <a:t>Max. 2 lines of text for header</a:t>
            </a:r>
          </a:p>
        </p:txBody>
      </p:sp>
      <p:sp>
        <p:nvSpPr>
          <p:cNvPr id="15" name="Untertitel 2"/>
          <p:cNvSpPr>
            <a:spLocks noGrp="1"/>
          </p:cNvSpPr>
          <p:nvPr>
            <p:ph type="subTitle" idx="1" hasCustomPrompt="1"/>
          </p:nvPr>
        </p:nvSpPr>
        <p:spPr bwMode="black">
          <a:xfrm>
            <a:off x="605406" y="993080"/>
            <a:ext cx="5436000" cy="351533"/>
          </a:xfrm>
        </p:spPr>
        <p:txBody>
          <a:bodyPr tIns="0" bIns="0">
            <a:noAutofit/>
          </a:bodyPr>
          <a:lstStyle>
            <a:lvl1pPr marL="0" indent="0" algn="l">
              <a:lnSpc>
                <a:spcPct val="100000"/>
              </a:lnSpc>
              <a:buNone/>
              <a:defRPr sz="1800" b="1" i="0">
                <a:solidFill>
                  <a:schemeClr val="tx1"/>
                </a:solidFill>
                <a:latin typeface="Verdana" charset="0"/>
                <a:ea typeface="Verdana" charset="0"/>
                <a:cs typeface="Verdana" charset="0"/>
              </a:defRPr>
            </a:lvl1pPr>
            <a:lvl2pPr marL="457153" indent="0" algn="ctr">
              <a:buNone/>
              <a:defRPr>
                <a:solidFill>
                  <a:schemeClr val="tx1">
                    <a:tint val="75000"/>
                  </a:schemeClr>
                </a:solidFill>
              </a:defRPr>
            </a:lvl2pPr>
            <a:lvl3pPr marL="914306" indent="0" algn="ctr">
              <a:buNone/>
              <a:defRPr>
                <a:solidFill>
                  <a:schemeClr val="tx1">
                    <a:tint val="75000"/>
                  </a:schemeClr>
                </a:solidFill>
              </a:defRPr>
            </a:lvl3pPr>
            <a:lvl4pPr marL="1371460" indent="0" algn="ctr">
              <a:buNone/>
              <a:defRPr>
                <a:solidFill>
                  <a:schemeClr val="tx1">
                    <a:tint val="75000"/>
                  </a:schemeClr>
                </a:solidFill>
              </a:defRPr>
            </a:lvl4pPr>
            <a:lvl5pPr marL="1828613" indent="0" algn="ctr">
              <a:buNone/>
              <a:defRPr>
                <a:solidFill>
                  <a:schemeClr val="tx1">
                    <a:tint val="75000"/>
                  </a:schemeClr>
                </a:solidFill>
              </a:defRPr>
            </a:lvl5pPr>
            <a:lvl6pPr marL="2285767" indent="0" algn="ctr">
              <a:buNone/>
              <a:defRPr>
                <a:solidFill>
                  <a:schemeClr val="tx1">
                    <a:tint val="75000"/>
                  </a:schemeClr>
                </a:solidFill>
              </a:defRPr>
            </a:lvl6pPr>
            <a:lvl7pPr marL="2742920" indent="0" algn="ctr">
              <a:buNone/>
              <a:defRPr>
                <a:solidFill>
                  <a:schemeClr val="tx1">
                    <a:tint val="75000"/>
                  </a:schemeClr>
                </a:solidFill>
              </a:defRPr>
            </a:lvl7pPr>
            <a:lvl8pPr marL="3200073" indent="0" algn="ctr">
              <a:buNone/>
              <a:defRPr>
                <a:solidFill>
                  <a:schemeClr val="tx1">
                    <a:tint val="75000"/>
                  </a:schemeClr>
                </a:solidFill>
              </a:defRPr>
            </a:lvl8pPr>
            <a:lvl9pPr marL="3657227" indent="0" algn="ctr">
              <a:buNone/>
              <a:defRPr>
                <a:solidFill>
                  <a:schemeClr val="tx1">
                    <a:tint val="75000"/>
                  </a:schemeClr>
                </a:solidFill>
              </a:defRPr>
            </a:lvl9pPr>
          </a:lstStyle>
          <a:p>
            <a:r>
              <a:rPr lang="en-GB" dirty="0"/>
              <a:t>Add subtitle here if required</a:t>
            </a:r>
          </a:p>
        </p:txBody>
      </p:sp>
      <p:pic>
        <p:nvPicPr>
          <p:cNvPr id="21" name="Grafik 20">
            <a:extLst>
              <a:ext uri="{FF2B5EF4-FFF2-40B4-BE49-F238E27FC236}">
                <a16:creationId xmlns:a16="http://schemas.microsoft.com/office/drawing/2014/main" id="{BA9844F5-FA66-4582-86D9-5CEB57D81516}"/>
              </a:ext>
            </a:extLst>
          </p:cNvPr>
          <p:cNvPicPr>
            <a:picLocks noChangeAspect="1"/>
          </p:cNvPicPr>
          <p:nvPr userDrawn="1"/>
        </p:nvPicPr>
        <p:blipFill>
          <a:blip r:embed="rId2"/>
          <a:stretch>
            <a:fillRect/>
          </a:stretch>
        </p:blipFill>
        <p:spPr>
          <a:xfrm>
            <a:off x="6579375" y="1065910"/>
            <a:ext cx="1849165" cy="975600"/>
          </a:xfrm>
          <a:prstGeom prst="rect">
            <a:avLst/>
          </a:prstGeom>
        </p:spPr>
      </p:pic>
      <p:pic>
        <p:nvPicPr>
          <p:cNvPr id="18" name="Grafik 17">
            <a:extLst>
              <a:ext uri="{FF2B5EF4-FFF2-40B4-BE49-F238E27FC236}">
                <a16:creationId xmlns:a16="http://schemas.microsoft.com/office/drawing/2014/main" id="{B702B7F6-CDD2-4C6E-BBC1-61A114A8A828}"/>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6617341" y="5141369"/>
            <a:ext cx="1831485" cy="294763"/>
          </a:xfrm>
          <a:prstGeom prst="rect">
            <a:avLst/>
          </a:prstGeom>
        </p:spPr>
      </p:pic>
      <p:sp>
        <p:nvSpPr>
          <p:cNvPr id="11" name="Textfeld 8"/>
          <p:cNvSpPr txBox="1"/>
          <p:nvPr userDrawn="1"/>
        </p:nvSpPr>
        <p:spPr>
          <a:xfrm>
            <a:off x="886984" y="5305758"/>
            <a:ext cx="6364911" cy="253916"/>
          </a:xfrm>
          <a:prstGeom prst="rect">
            <a:avLst/>
          </a:prstGeom>
          <a:noFill/>
        </p:spPr>
        <p:txBody>
          <a:bodyPr wrap="square">
            <a:spAutoFit/>
          </a:bodyPr>
          <a:lstStyle/>
          <a:p>
            <a:pPr>
              <a:defRPr/>
            </a:pPr>
            <a:r>
              <a:rPr lang="de-DE" sz="1050" b="1" dirty="0">
                <a:solidFill>
                  <a:srgbClr val="003A74"/>
                </a:solidFill>
                <a:latin typeface="Verdana" pitchFamily="34" charset="0"/>
              </a:rPr>
              <a:t>Institute </a:t>
            </a:r>
            <a:r>
              <a:rPr lang="de-DE" sz="1050" b="1" dirty="0" err="1">
                <a:solidFill>
                  <a:srgbClr val="003A74"/>
                </a:solidFill>
                <a:latin typeface="Verdana" pitchFamily="34" charset="0"/>
              </a:rPr>
              <a:t>for</a:t>
            </a:r>
            <a:r>
              <a:rPr lang="de-DE" sz="1050" b="1" dirty="0">
                <a:solidFill>
                  <a:srgbClr val="003A74"/>
                </a:solidFill>
                <a:latin typeface="Verdana" pitchFamily="34" charset="0"/>
              </a:rPr>
              <a:t> Austrian </a:t>
            </a:r>
            <a:r>
              <a:rPr lang="de-DE" sz="1050" b="1" dirty="0" err="1">
                <a:solidFill>
                  <a:srgbClr val="003A74"/>
                </a:solidFill>
                <a:latin typeface="Verdana" pitchFamily="34" charset="0"/>
              </a:rPr>
              <a:t>and</a:t>
            </a:r>
            <a:r>
              <a:rPr lang="de-DE" sz="1050" b="1" dirty="0">
                <a:solidFill>
                  <a:srgbClr val="003A74"/>
                </a:solidFill>
                <a:latin typeface="Verdana" pitchFamily="34" charset="0"/>
              </a:rPr>
              <a:t> International </a:t>
            </a:r>
            <a:r>
              <a:rPr lang="de-DE" sz="1050" b="1" dirty="0" err="1">
                <a:solidFill>
                  <a:srgbClr val="003A74"/>
                </a:solidFill>
                <a:latin typeface="Verdana" pitchFamily="34" charset="0"/>
              </a:rPr>
              <a:t>Tax</a:t>
            </a:r>
            <a:r>
              <a:rPr lang="de-DE" sz="1050" b="1" dirty="0">
                <a:solidFill>
                  <a:srgbClr val="003A74"/>
                </a:solidFill>
                <a:latin typeface="Verdana" pitchFamily="34" charset="0"/>
              </a:rPr>
              <a:t> Law</a:t>
            </a:r>
            <a:r>
              <a:rPr lang="en-GB" sz="500" dirty="0">
                <a:solidFill>
                  <a:srgbClr val="003A74"/>
                </a:solidFill>
                <a:latin typeface="Verdana" pitchFamily="34" charset="0"/>
                <a:sym typeface="Wingdings"/>
              </a:rPr>
              <a:t></a:t>
            </a:r>
            <a:r>
              <a:rPr lang="en-GB" sz="1050" dirty="0">
                <a:solidFill>
                  <a:srgbClr val="003A74"/>
                </a:solidFill>
                <a:latin typeface="Verdana" pitchFamily="34" charset="0"/>
                <a:sym typeface="Wingdings"/>
              </a:rPr>
              <a:t> </a:t>
            </a:r>
            <a:r>
              <a:rPr lang="en-GB" sz="1050" dirty="0">
                <a:solidFill>
                  <a:srgbClr val="003A74"/>
                </a:solidFill>
                <a:latin typeface="Verdana" pitchFamily="34" charset="0"/>
              </a:rPr>
              <a:t>www.wu.ac.at/taxlaw</a:t>
            </a:r>
            <a:endParaRPr lang="en-GB" sz="1050" dirty="0">
              <a:latin typeface="Verdana" pitchFamily="34" charset="0"/>
            </a:endParaRPr>
          </a:p>
        </p:txBody>
      </p:sp>
      <p:pic>
        <p:nvPicPr>
          <p:cNvPr id="19" name="Grafik 7" descr="Logo Tax.tif"/>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25966" y="5113178"/>
            <a:ext cx="557337" cy="477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67961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folie ohne Bild kurz">
    <p:spTree>
      <p:nvGrpSpPr>
        <p:cNvPr id="1" name=""/>
        <p:cNvGrpSpPr/>
        <p:nvPr/>
      </p:nvGrpSpPr>
      <p:grpSpPr>
        <a:xfrm>
          <a:off x="0" y="0"/>
          <a:ext cx="0" cy="0"/>
          <a:chOff x="0" y="0"/>
          <a:chExt cx="0" cy="0"/>
        </a:xfrm>
      </p:grpSpPr>
      <p:grpSp>
        <p:nvGrpSpPr>
          <p:cNvPr id="13" name="Gruppieren 12"/>
          <p:cNvGrpSpPr/>
          <p:nvPr userDrawn="1"/>
        </p:nvGrpSpPr>
        <p:grpSpPr>
          <a:xfrm>
            <a:off x="287338" y="603319"/>
            <a:ext cx="8552850" cy="1731679"/>
            <a:chOff x="287338" y="603319"/>
            <a:chExt cx="8552850" cy="2037600"/>
          </a:xfrm>
        </p:grpSpPr>
        <p:sp>
          <p:nvSpPr>
            <p:cNvPr id="15" name="Rechteck 14"/>
            <p:cNvSpPr/>
            <p:nvPr userDrawn="1"/>
          </p:nvSpPr>
          <p:spPr>
            <a:xfrm>
              <a:off x="6192000" y="603319"/>
              <a:ext cx="2648188" cy="2037600"/>
            </a:xfrm>
            <a:prstGeom prst="rect">
              <a:avLst/>
            </a:prstGeom>
            <a:solidFill>
              <a:schemeClr val="bg1"/>
            </a:solidFill>
            <a:ln>
              <a:solidFill>
                <a:schemeClr val="accent1"/>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GB" dirty="0"/>
            </a:p>
          </p:txBody>
        </p:sp>
        <p:sp>
          <p:nvSpPr>
            <p:cNvPr id="17" name="Rechteck 16"/>
            <p:cNvSpPr/>
            <p:nvPr userDrawn="1"/>
          </p:nvSpPr>
          <p:spPr bwMode="blackWhite">
            <a:xfrm>
              <a:off x="287338" y="603319"/>
              <a:ext cx="5904662" cy="2037600"/>
            </a:xfrm>
            <a:prstGeom prst="rect">
              <a:avLst/>
            </a:prstGeom>
            <a:solidFill>
              <a:srgbClr val="0096D3"/>
            </a:solidFill>
            <a:ln>
              <a:solidFill>
                <a:schemeClr val="accent1"/>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GB" dirty="0"/>
            </a:p>
          </p:txBody>
        </p:sp>
      </p:grpSp>
      <p:sp>
        <p:nvSpPr>
          <p:cNvPr id="2" name="Titel 1"/>
          <p:cNvSpPr>
            <a:spLocks noGrp="1"/>
          </p:cNvSpPr>
          <p:nvPr>
            <p:ph type="ctrTitle" hasCustomPrompt="1"/>
          </p:nvPr>
        </p:nvSpPr>
        <p:spPr bwMode="black">
          <a:xfrm>
            <a:off x="605407" y="1294973"/>
            <a:ext cx="5436000" cy="516714"/>
          </a:xfrm>
          <a:prstGeom prst="rect">
            <a:avLst/>
          </a:prstGeom>
        </p:spPr>
        <p:txBody>
          <a:bodyPr tIns="0" anchor="b" anchorCtr="0">
            <a:noAutofit/>
          </a:bodyPr>
          <a:lstStyle>
            <a:lvl1pPr algn="l">
              <a:lnSpc>
                <a:spcPct val="100000"/>
              </a:lnSpc>
              <a:defRPr sz="3200" b="1" i="0" baseline="0">
                <a:solidFill>
                  <a:schemeClr val="bg1"/>
                </a:solidFill>
                <a:latin typeface="Georgia" charset="0"/>
                <a:ea typeface="Georgia" charset="0"/>
                <a:cs typeface="Georgia" charset="0"/>
              </a:defRPr>
            </a:lvl1pPr>
          </a:lstStyle>
          <a:p>
            <a:r>
              <a:rPr lang="en-GB" dirty="0"/>
              <a:t>Max. 1 line for header</a:t>
            </a:r>
          </a:p>
        </p:txBody>
      </p:sp>
      <p:sp>
        <p:nvSpPr>
          <p:cNvPr id="3" name="Untertitel 2"/>
          <p:cNvSpPr>
            <a:spLocks noGrp="1"/>
          </p:cNvSpPr>
          <p:nvPr>
            <p:ph type="subTitle" idx="1" hasCustomPrompt="1"/>
          </p:nvPr>
        </p:nvSpPr>
        <p:spPr bwMode="black">
          <a:xfrm>
            <a:off x="605407" y="993080"/>
            <a:ext cx="5436000" cy="304511"/>
          </a:xfrm>
        </p:spPr>
        <p:txBody>
          <a:bodyPr tIns="0" bIns="0">
            <a:noAutofit/>
          </a:bodyPr>
          <a:lstStyle>
            <a:lvl1pPr marL="0" indent="0" algn="l">
              <a:lnSpc>
                <a:spcPct val="100000"/>
              </a:lnSpc>
              <a:buNone/>
              <a:defRPr sz="1800" b="1" i="0">
                <a:solidFill>
                  <a:schemeClr val="tx1"/>
                </a:solidFill>
                <a:latin typeface="Verdana" charset="0"/>
                <a:ea typeface="Verdana" charset="0"/>
                <a:cs typeface="Verdana" charset="0"/>
              </a:defRPr>
            </a:lvl1pPr>
            <a:lvl2pPr marL="457153" indent="0" algn="ctr">
              <a:buNone/>
              <a:defRPr>
                <a:solidFill>
                  <a:schemeClr val="tx1">
                    <a:tint val="75000"/>
                  </a:schemeClr>
                </a:solidFill>
              </a:defRPr>
            </a:lvl2pPr>
            <a:lvl3pPr marL="914306" indent="0" algn="ctr">
              <a:buNone/>
              <a:defRPr>
                <a:solidFill>
                  <a:schemeClr val="tx1">
                    <a:tint val="75000"/>
                  </a:schemeClr>
                </a:solidFill>
              </a:defRPr>
            </a:lvl3pPr>
            <a:lvl4pPr marL="1371460" indent="0" algn="ctr">
              <a:buNone/>
              <a:defRPr>
                <a:solidFill>
                  <a:schemeClr val="tx1">
                    <a:tint val="75000"/>
                  </a:schemeClr>
                </a:solidFill>
              </a:defRPr>
            </a:lvl4pPr>
            <a:lvl5pPr marL="1828613" indent="0" algn="ctr">
              <a:buNone/>
              <a:defRPr>
                <a:solidFill>
                  <a:schemeClr val="tx1">
                    <a:tint val="75000"/>
                  </a:schemeClr>
                </a:solidFill>
              </a:defRPr>
            </a:lvl5pPr>
            <a:lvl6pPr marL="2285767" indent="0" algn="ctr">
              <a:buNone/>
              <a:defRPr>
                <a:solidFill>
                  <a:schemeClr val="tx1">
                    <a:tint val="75000"/>
                  </a:schemeClr>
                </a:solidFill>
              </a:defRPr>
            </a:lvl6pPr>
            <a:lvl7pPr marL="2742920" indent="0" algn="ctr">
              <a:buNone/>
              <a:defRPr>
                <a:solidFill>
                  <a:schemeClr val="tx1">
                    <a:tint val="75000"/>
                  </a:schemeClr>
                </a:solidFill>
              </a:defRPr>
            </a:lvl7pPr>
            <a:lvl8pPr marL="3200073" indent="0" algn="ctr">
              <a:buNone/>
              <a:defRPr>
                <a:solidFill>
                  <a:schemeClr val="tx1">
                    <a:tint val="75000"/>
                  </a:schemeClr>
                </a:solidFill>
              </a:defRPr>
            </a:lvl8pPr>
            <a:lvl9pPr marL="3657227" indent="0" algn="ctr">
              <a:buNone/>
              <a:defRPr>
                <a:solidFill>
                  <a:schemeClr val="tx1">
                    <a:tint val="75000"/>
                  </a:schemeClr>
                </a:solidFill>
              </a:defRPr>
            </a:lvl9pPr>
          </a:lstStyle>
          <a:p>
            <a:r>
              <a:rPr lang="en-GB" dirty="0"/>
              <a:t>Add subtitle here if required</a:t>
            </a:r>
          </a:p>
        </p:txBody>
      </p:sp>
      <p:sp>
        <p:nvSpPr>
          <p:cNvPr id="14" name="Textplatzhalter 9"/>
          <p:cNvSpPr>
            <a:spLocks noGrp="1"/>
          </p:cNvSpPr>
          <p:nvPr>
            <p:ph type="body" sz="quarter" idx="11" hasCustomPrompt="1"/>
          </p:nvPr>
        </p:nvSpPr>
        <p:spPr bwMode="white">
          <a:xfrm>
            <a:off x="287338" y="2642907"/>
            <a:ext cx="4284662" cy="805551"/>
          </a:xfrm>
          <a:solidFill>
            <a:schemeClr val="bg1">
              <a:alpha val="90000"/>
            </a:schemeClr>
          </a:solidFill>
        </p:spPr>
        <p:txBody>
          <a:bodyPr wrap="square" lIns="324000" tIns="216000" rIns="324000" bIns="216000" rtlCol="0" anchor="t" anchorCtr="0">
            <a:spAutoFit/>
          </a:bodyPr>
          <a:lstStyle>
            <a:lvl1pPr marL="0" indent="0">
              <a:buNone/>
              <a:defRPr lang="de-DE" sz="1200" dirty="0" smtClean="0"/>
            </a:lvl1pPr>
          </a:lstStyle>
          <a:p>
            <a:r>
              <a:rPr lang="en-GB" dirty="0"/>
              <a:t>Information about presentation (author, version No. etc.)</a:t>
            </a:r>
          </a:p>
        </p:txBody>
      </p:sp>
      <p:pic>
        <p:nvPicPr>
          <p:cNvPr id="21" name="Grafik 20">
            <a:extLst>
              <a:ext uri="{FF2B5EF4-FFF2-40B4-BE49-F238E27FC236}">
                <a16:creationId xmlns:a16="http://schemas.microsoft.com/office/drawing/2014/main" id="{A463F4F5-A20D-4A70-B3F9-6AD8A3EE255E}"/>
              </a:ext>
            </a:extLst>
          </p:cNvPr>
          <p:cNvPicPr>
            <a:picLocks noChangeAspect="1"/>
          </p:cNvPicPr>
          <p:nvPr userDrawn="1"/>
        </p:nvPicPr>
        <p:blipFill>
          <a:blip r:embed="rId2"/>
          <a:stretch>
            <a:fillRect/>
          </a:stretch>
        </p:blipFill>
        <p:spPr>
          <a:xfrm>
            <a:off x="6579375" y="1065910"/>
            <a:ext cx="1849165" cy="975600"/>
          </a:xfrm>
          <a:prstGeom prst="rect">
            <a:avLst/>
          </a:prstGeom>
        </p:spPr>
      </p:pic>
      <p:pic>
        <p:nvPicPr>
          <p:cNvPr id="18" name="Grafik 17">
            <a:extLst>
              <a:ext uri="{FF2B5EF4-FFF2-40B4-BE49-F238E27FC236}">
                <a16:creationId xmlns:a16="http://schemas.microsoft.com/office/drawing/2014/main" id="{2AB68F06-4800-4D63-9DF2-372B23A8EC27}"/>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6617341" y="5141369"/>
            <a:ext cx="1831485" cy="294763"/>
          </a:xfrm>
          <a:prstGeom prst="rect">
            <a:avLst/>
          </a:prstGeom>
        </p:spPr>
      </p:pic>
      <p:sp>
        <p:nvSpPr>
          <p:cNvPr id="11" name="Textfeld 8"/>
          <p:cNvSpPr txBox="1"/>
          <p:nvPr userDrawn="1"/>
        </p:nvSpPr>
        <p:spPr>
          <a:xfrm>
            <a:off x="886984" y="5305758"/>
            <a:ext cx="6364911" cy="253916"/>
          </a:xfrm>
          <a:prstGeom prst="rect">
            <a:avLst/>
          </a:prstGeom>
          <a:noFill/>
        </p:spPr>
        <p:txBody>
          <a:bodyPr wrap="square">
            <a:spAutoFit/>
          </a:bodyPr>
          <a:lstStyle/>
          <a:p>
            <a:pPr>
              <a:defRPr/>
            </a:pPr>
            <a:r>
              <a:rPr lang="de-DE" sz="1050" b="1" dirty="0">
                <a:solidFill>
                  <a:srgbClr val="003A74"/>
                </a:solidFill>
                <a:latin typeface="Verdana" pitchFamily="34" charset="0"/>
              </a:rPr>
              <a:t>Institute </a:t>
            </a:r>
            <a:r>
              <a:rPr lang="de-DE" sz="1050" b="1" dirty="0" err="1">
                <a:solidFill>
                  <a:srgbClr val="003A74"/>
                </a:solidFill>
                <a:latin typeface="Verdana" pitchFamily="34" charset="0"/>
              </a:rPr>
              <a:t>for</a:t>
            </a:r>
            <a:r>
              <a:rPr lang="de-DE" sz="1050" b="1" dirty="0">
                <a:solidFill>
                  <a:srgbClr val="003A74"/>
                </a:solidFill>
                <a:latin typeface="Verdana" pitchFamily="34" charset="0"/>
              </a:rPr>
              <a:t> Austrian </a:t>
            </a:r>
            <a:r>
              <a:rPr lang="de-DE" sz="1050" b="1" dirty="0" err="1">
                <a:solidFill>
                  <a:srgbClr val="003A74"/>
                </a:solidFill>
                <a:latin typeface="Verdana" pitchFamily="34" charset="0"/>
              </a:rPr>
              <a:t>and</a:t>
            </a:r>
            <a:r>
              <a:rPr lang="de-DE" sz="1050" b="1" dirty="0">
                <a:solidFill>
                  <a:srgbClr val="003A74"/>
                </a:solidFill>
                <a:latin typeface="Verdana" pitchFamily="34" charset="0"/>
              </a:rPr>
              <a:t> International </a:t>
            </a:r>
            <a:r>
              <a:rPr lang="de-DE" sz="1050" b="1" dirty="0" err="1">
                <a:solidFill>
                  <a:srgbClr val="003A74"/>
                </a:solidFill>
                <a:latin typeface="Verdana" pitchFamily="34" charset="0"/>
              </a:rPr>
              <a:t>Tax</a:t>
            </a:r>
            <a:r>
              <a:rPr lang="de-DE" sz="1050" b="1" dirty="0">
                <a:solidFill>
                  <a:srgbClr val="003A74"/>
                </a:solidFill>
                <a:latin typeface="Verdana" pitchFamily="34" charset="0"/>
              </a:rPr>
              <a:t> Law</a:t>
            </a:r>
            <a:r>
              <a:rPr lang="en-GB" sz="500" dirty="0">
                <a:solidFill>
                  <a:srgbClr val="003A74"/>
                </a:solidFill>
                <a:latin typeface="Verdana" pitchFamily="34" charset="0"/>
                <a:sym typeface="Wingdings"/>
              </a:rPr>
              <a:t></a:t>
            </a:r>
            <a:r>
              <a:rPr lang="en-GB" sz="1050" dirty="0">
                <a:solidFill>
                  <a:srgbClr val="003A74"/>
                </a:solidFill>
                <a:latin typeface="Verdana" pitchFamily="34" charset="0"/>
                <a:sym typeface="Wingdings"/>
              </a:rPr>
              <a:t> </a:t>
            </a:r>
            <a:r>
              <a:rPr lang="en-GB" sz="1050" dirty="0">
                <a:solidFill>
                  <a:srgbClr val="003A74"/>
                </a:solidFill>
                <a:latin typeface="Verdana" pitchFamily="34" charset="0"/>
              </a:rPr>
              <a:t>www.wu.ac.at/taxlaw</a:t>
            </a:r>
            <a:endParaRPr lang="en-GB" sz="1050" dirty="0">
              <a:latin typeface="Verdana" pitchFamily="34" charset="0"/>
            </a:endParaRPr>
          </a:p>
        </p:txBody>
      </p:sp>
      <p:pic>
        <p:nvPicPr>
          <p:cNvPr id="16" name="Grafik 7" descr="Logo Tax.tif"/>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25966" y="5113178"/>
            <a:ext cx="557337" cy="477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926800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elfolie Bild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1" name="Gruppieren 10"/>
          <p:cNvGrpSpPr/>
          <p:nvPr userDrawn="1"/>
        </p:nvGrpSpPr>
        <p:grpSpPr>
          <a:xfrm>
            <a:off x="287338" y="603319"/>
            <a:ext cx="8552850" cy="2037600"/>
            <a:chOff x="287338" y="603319"/>
            <a:chExt cx="8552850" cy="2037600"/>
          </a:xfrm>
        </p:grpSpPr>
        <p:sp>
          <p:nvSpPr>
            <p:cNvPr id="12" name="Rechteck 11"/>
            <p:cNvSpPr/>
            <p:nvPr userDrawn="1"/>
          </p:nvSpPr>
          <p:spPr>
            <a:xfrm>
              <a:off x="6192000" y="603319"/>
              <a:ext cx="2648188" cy="2037600"/>
            </a:xfrm>
            <a:prstGeom prst="rect">
              <a:avLst/>
            </a:prstGeom>
            <a:solidFill>
              <a:schemeClr val="bg1"/>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GB" dirty="0"/>
            </a:p>
          </p:txBody>
        </p:sp>
        <p:sp>
          <p:nvSpPr>
            <p:cNvPr id="13" name="Rechteck 12"/>
            <p:cNvSpPr/>
            <p:nvPr userDrawn="1"/>
          </p:nvSpPr>
          <p:spPr bwMode="blackWhite">
            <a:xfrm>
              <a:off x="287338" y="603319"/>
              <a:ext cx="5904662" cy="2037600"/>
            </a:xfrm>
            <a:prstGeom prst="rect">
              <a:avLst/>
            </a:prstGeom>
            <a:solidFill>
              <a:srgbClr val="0096D3">
                <a:alpha val="89804"/>
              </a:srgbClr>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GB" dirty="0"/>
            </a:p>
          </p:txBody>
        </p:sp>
      </p:grpSp>
      <p:sp>
        <p:nvSpPr>
          <p:cNvPr id="10" name="Textplatzhalter 9"/>
          <p:cNvSpPr>
            <a:spLocks noGrp="1"/>
          </p:cNvSpPr>
          <p:nvPr>
            <p:ph type="body" sz="quarter" idx="11" hasCustomPrompt="1"/>
          </p:nvPr>
        </p:nvSpPr>
        <p:spPr bwMode="white">
          <a:xfrm>
            <a:off x="287338" y="2941638"/>
            <a:ext cx="4284662" cy="805551"/>
          </a:xfrm>
          <a:solidFill>
            <a:schemeClr val="bg1">
              <a:alpha val="90000"/>
            </a:schemeClr>
          </a:solidFill>
        </p:spPr>
        <p:txBody>
          <a:bodyPr wrap="square" lIns="324000" tIns="216000" rIns="324000" bIns="216000" rtlCol="0" anchor="t" anchorCtr="0">
            <a:spAutoFit/>
          </a:bodyPr>
          <a:lstStyle>
            <a:lvl1pPr marL="0" indent="0">
              <a:buNone/>
              <a:defRPr lang="de-DE" sz="1200" dirty="0" smtClean="0"/>
            </a:lvl1pPr>
          </a:lstStyle>
          <a:p>
            <a:r>
              <a:rPr lang="en-GB" dirty="0"/>
              <a:t>Information about presentation (author, version No. etc.)</a:t>
            </a:r>
          </a:p>
        </p:txBody>
      </p:sp>
      <p:sp>
        <p:nvSpPr>
          <p:cNvPr id="16" name="Titel 1"/>
          <p:cNvSpPr>
            <a:spLocks noGrp="1"/>
          </p:cNvSpPr>
          <p:nvPr>
            <p:ph type="ctrTitle" hasCustomPrompt="1"/>
          </p:nvPr>
        </p:nvSpPr>
        <p:spPr bwMode="black">
          <a:xfrm>
            <a:off x="605406" y="1301365"/>
            <a:ext cx="5436000" cy="1026000"/>
          </a:xfrm>
          <a:prstGeom prst="rect">
            <a:avLst/>
          </a:prstGeom>
        </p:spPr>
        <p:txBody>
          <a:bodyPr tIns="0" anchor="ctr" anchorCtr="0">
            <a:noAutofit/>
          </a:bodyPr>
          <a:lstStyle>
            <a:lvl1pPr algn="l">
              <a:lnSpc>
                <a:spcPct val="100000"/>
              </a:lnSpc>
              <a:defRPr sz="3200" b="1" i="0" baseline="0">
                <a:solidFill>
                  <a:schemeClr val="bg1"/>
                </a:solidFill>
                <a:latin typeface="Georgia" charset="0"/>
                <a:ea typeface="Georgia" charset="0"/>
                <a:cs typeface="Georgia" charset="0"/>
              </a:defRPr>
            </a:lvl1pPr>
          </a:lstStyle>
          <a:p>
            <a:r>
              <a:rPr lang="en-GB" dirty="0"/>
              <a:t>Max. 2 lines of text for header</a:t>
            </a:r>
          </a:p>
        </p:txBody>
      </p:sp>
      <p:sp>
        <p:nvSpPr>
          <p:cNvPr id="17" name="Untertitel 2"/>
          <p:cNvSpPr>
            <a:spLocks noGrp="1"/>
          </p:cNvSpPr>
          <p:nvPr>
            <p:ph type="subTitle" idx="1" hasCustomPrompt="1"/>
          </p:nvPr>
        </p:nvSpPr>
        <p:spPr bwMode="black">
          <a:xfrm>
            <a:off x="605406" y="993080"/>
            <a:ext cx="5436000" cy="351533"/>
          </a:xfrm>
        </p:spPr>
        <p:txBody>
          <a:bodyPr tIns="0" bIns="0">
            <a:noAutofit/>
          </a:bodyPr>
          <a:lstStyle>
            <a:lvl1pPr marL="0" indent="0" algn="l">
              <a:lnSpc>
                <a:spcPct val="100000"/>
              </a:lnSpc>
              <a:buNone/>
              <a:defRPr sz="1800" b="1" i="0">
                <a:solidFill>
                  <a:schemeClr val="tx1"/>
                </a:solidFill>
                <a:latin typeface="Verdana" charset="0"/>
                <a:ea typeface="Verdana" charset="0"/>
                <a:cs typeface="Verdana" charset="0"/>
              </a:defRPr>
            </a:lvl1pPr>
            <a:lvl2pPr marL="457153" indent="0" algn="ctr">
              <a:buNone/>
              <a:defRPr>
                <a:solidFill>
                  <a:schemeClr val="tx1">
                    <a:tint val="75000"/>
                  </a:schemeClr>
                </a:solidFill>
              </a:defRPr>
            </a:lvl2pPr>
            <a:lvl3pPr marL="914306" indent="0" algn="ctr">
              <a:buNone/>
              <a:defRPr>
                <a:solidFill>
                  <a:schemeClr val="tx1">
                    <a:tint val="75000"/>
                  </a:schemeClr>
                </a:solidFill>
              </a:defRPr>
            </a:lvl3pPr>
            <a:lvl4pPr marL="1371460" indent="0" algn="ctr">
              <a:buNone/>
              <a:defRPr>
                <a:solidFill>
                  <a:schemeClr val="tx1">
                    <a:tint val="75000"/>
                  </a:schemeClr>
                </a:solidFill>
              </a:defRPr>
            </a:lvl4pPr>
            <a:lvl5pPr marL="1828613" indent="0" algn="ctr">
              <a:buNone/>
              <a:defRPr>
                <a:solidFill>
                  <a:schemeClr val="tx1">
                    <a:tint val="75000"/>
                  </a:schemeClr>
                </a:solidFill>
              </a:defRPr>
            </a:lvl5pPr>
            <a:lvl6pPr marL="2285767" indent="0" algn="ctr">
              <a:buNone/>
              <a:defRPr>
                <a:solidFill>
                  <a:schemeClr val="tx1">
                    <a:tint val="75000"/>
                  </a:schemeClr>
                </a:solidFill>
              </a:defRPr>
            </a:lvl6pPr>
            <a:lvl7pPr marL="2742920" indent="0" algn="ctr">
              <a:buNone/>
              <a:defRPr>
                <a:solidFill>
                  <a:schemeClr val="tx1">
                    <a:tint val="75000"/>
                  </a:schemeClr>
                </a:solidFill>
              </a:defRPr>
            </a:lvl7pPr>
            <a:lvl8pPr marL="3200073" indent="0" algn="ctr">
              <a:buNone/>
              <a:defRPr>
                <a:solidFill>
                  <a:schemeClr val="tx1">
                    <a:tint val="75000"/>
                  </a:schemeClr>
                </a:solidFill>
              </a:defRPr>
            </a:lvl8pPr>
            <a:lvl9pPr marL="3657227" indent="0" algn="ctr">
              <a:buNone/>
              <a:defRPr>
                <a:solidFill>
                  <a:schemeClr val="tx1">
                    <a:tint val="75000"/>
                  </a:schemeClr>
                </a:solidFill>
              </a:defRPr>
            </a:lvl9pPr>
          </a:lstStyle>
          <a:p>
            <a:r>
              <a:rPr lang="en-GB" dirty="0"/>
              <a:t>Add subtitle here if required</a:t>
            </a:r>
          </a:p>
        </p:txBody>
      </p:sp>
      <p:pic>
        <p:nvPicPr>
          <p:cNvPr id="22" name="Grafik 21">
            <a:extLst>
              <a:ext uri="{FF2B5EF4-FFF2-40B4-BE49-F238E27FC236}">
                <a16:creationId xmlns:a16="http://schemas.microsoft.com/office/drawing/2014/main" id="{330D039B-1A60-42B3-A3E1-B44D86C63C0C}"/>
              </a:ext>
            </a:extLst>
          </p:cNvPr>
          <p:cNvPicPr>
            <a:picLocks noChangeAspect="1"/>
          </p:cNvPicPr>
          <p:nvPr userDrawn="1"/>
        </p:nvPicPr>
        <p:blipFill>
          <a:blip r:embed="rId3"/>
          <a:stretch>
            <a:fillRect/>
          </a:stretch>
        </p:blipFill>
        <p:spPr>
          <a:xfrm>
            <a:off x="6579375" y="1065910"/>
            <a:ext cx="1849165" cy="975600"/>
          </a:xfrm>
          <a:prstGeom prst="rect">
            <a:avLst/>
          </a:prstGeom>
        </p:spPr>
      </p:pic>
      <p:pic>
        <p:nvPicPr>
          <p:cNvPr id="18" name="Grafik 17">
            <a:extLst>
              <a:ext uri="{FF2B5EF4-FFF2-40B4-BE49-F238E27FC236}">
                <a16:creationId xmlns:a16="http://schemas.microsoft.com/office/drawing/2014/main" id="{25D9B1B1-5069-4351-A01A-8CD097284142}"/>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6615113" y="5141093"/>
            <a:ext cx="1835942" cy="295313"/>
          </a:xfrm>
          <a:prstGeom prst="rect">
            <a:avLst/>
          </a:prstGeom>
        </p:spPr>
      </p:pic>
      <p:sp>
        <p:nvSpPr>
          <p:cNvPr id="15" name="Textfeld 8"/>
          <p:cNvSpPr txBox="1"/>
          <p:nvPr userDrawn="1"/>
        </p:nvSpPr>
        <p:spPr>
          <a:xfrm>
            <a:off x="849732" y="5282320"/>
            <a:ext cx="5949174" cy="261610"/>
          </a:xfrm>
          <a:prstGeom prst="rect">
            <a:avLst/>
          </a:prstGeom>
          <a:noFill/>
        </p:spPr>
        <p:txBody>
          <a:bodyPr wrap="square">
            <a:spAutoFit/>
          </a:bodyPr>
          <a:lstStyle/>
          <a:p>
            <a:pPr>
              <a:defRPr/>
            </a:pPr>
            <a:r>
              <a:rPr lang="de-DE" sz="1050" dirty="0">
                <a:solidFill>
                  <a:schemeClr val="bg1"/>
                </a:solidFill>
                <a:latin typeface="Verdana" pitchFamily="34" charset="0"/>
                <a:cs typeface="Arial" charset="0"/>
                <a:sym typeface="Wingdings"/>
              </a:rPr>
              <a:t>Institute</a:t>
            </a:r>
            <a:r>
              <a:rPr lang="de-DE" sz="1050" baseline="0" dirty="0">
                <a:solidFill>
                  <a:schemeClr val="bg1"/>
                </a:solidFill>
                <a:latin typeface="Verdana" pitchFamily="34" charset="0"/>
                <a:cs typeface="Arial" charset="0"/>
                <a:sym typeface="Wingdings"/>
              </a:rPr>
              <a:t> </a:t>
            </a:r>
            <a:r>
              <a:rPr lang="de-DE" sz="1050" baseline="0" dirty="0" err="1">
                <a:solidFill>
                  <a:schemeClr val="bg1"/>
                </a:solidFill>
                <a:latin typeface="Verdana" pitchFamily="34" charset="0"/>
                <a:cs typeface="Arial" charset="0"/>
                <a:sym typeface="Wingdings"/>
              </a:rPr>
              <a:t>for</a:t>
            </a:r>
            <a:r>
              <a:rPr lang="de-DE" sz="1050" baseline="0" dirty="0">
                <a:solidFill>
                  <a:schemeClr val="bg1"/>
                </a:solidFill>
                <a:latin typeface="Verdana" pitchFamily="34" charset="0"/>
                <a:cs typeface="Arial" charset="0"/>
                <a:sym typeface="Wingdings"/>
              </a:rPr>
              <a:t> Austrian </a:t>
            </a:r>
            <a:r>
              <a:rPr lang="de-DE" sz="1050" baseline="0" dirty="0" err="1">
                <a:solidFill>
                  <a:schemeClr val="bg1"/>
                </a:solidFill>
                <a:latin typeface="Verdana" pitchFamily="34" charset="0"/>
                <a:cs typeface="Arial" charset="0"/>
                <a:sym typeface="Wingdings"/>
              </a:rPr>
              <a:t>and</a:t>
            </a:r>
            <a:r>
              <a:rPr lang="de-DE" sz="1050" baseline="0" dirty="0">
                <a:solidFill>
                  <a:schemeClr val="bg1"/>
                </a:solidFill>
                <a:latin typeface="Verdana" pitchFamily="34" charset="0"/>
                <a:cs typeface="Arial" charset="0"/>
                <a:sym typeface="Wingdings"/>
              </a:rPr>
              <a:t> International </a:t>
            </a:r>
            <a:r>
              <a:rPr lang="de-DE" sz="1050" baseline="0" dirty="0" err="1">
                <a:solidFill>
                  <a:schemeClr val="bg1"/>
                </a:solidFill>
                <a:latin typeface="Verdana" pitchFamily="34" charset="0"/>
                <a:cs typeface="Arial" charset="0"/>
                <a:sym typeface="Wingdings"/>
              </a:rPr>
              <a:t>Tax</a:t>
            </a:r>
            <a:r>
              <a:rPr lang="de-DE" sz="1050" baseline="0" dirty="0">
                <a:solidFill>
                  <a:schemeClr val="bg1"/>
                </a:solidFill>
                <a:latin typeface="Verdana" pitchFamily="34" charset="0"/>
                <a:cs typeface="Arial" charset="0"/>
                <a:sym typeface="Wingdings"/>
              </a:rPr>
              <a:t> Law </a:t>
            </a:r>
            <a:r>
              <a:rPr lang="en-GB" sz="500" dirty="0">
                <a:solidFill>
                  <a:schemeClr val="bg1"/>
                </a:solidFill>
                <a:latin typeface="Verdana" pitchFamily="34" charset="0"/>
                <a:cs typeface="Arial" charset="0"/>
                <a:sym typeface="Wingdings"/>
              </a:rPr>
              <a:t></a:t>
            </a:r>
            <a:r>
              <a:rPr lang="en-GB" sz="1100" dirty="0">
                <a:solidFill>
                  <a:schemeClr val="bg1"/>
                </a:solidFill>
                <a:latin typeface="Verdana" pitchFamily="34" charset="0"/>
                <a:cs typeface="Arial" charset="0"/>
                <a:sym typeface="Wingdings"/>
              </a:rPr>
              <a:t> </a:t>
            </a:r>
            <a:r>
              <a:rPr lang="en-GB" sz="1100" dirty="0">
                <a:solidFill>
                  <a:schemeClr val="bg1"/>
                </a:solidFill>
                <a:latin typeface="Verdana" pitchFamily="34" charset="0"/>
                <a:cs typeface="Arial" charset="0"/>
              </a:rPr>
              <a:t>www.wu.ac.at/taxlaw</a:t>
            </a:r>
          </a:p>
        </p:txBody>
      </p:sp>
      <p:pic>
        <p:nvPicPr>
          <p:cNvPr id="19" name="Picture 1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87338" y="5100416"/>
            <a:ext cx="562394" cy="443514"/>
          </a:xfrm>
          <a:prstGeom prst="rect">
            <a:avLst/>
          </a:prstGeom>
        </p:spPr>
      </p:pic>
    </p:spTree>
    <p:extLst>
      <p:ext uri="{BB962C8B-B14F-4D97-AF65-F5344CB8AC3E}">
        <p14:creationId xmlns:p14="http://schemas.microsoft.com/office/powerpoint/2010/main" val="304207811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folie Bild 2 kurz">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9" name="Gruppieren 18"/>
          <p:cNvGrpSpPr/>
          <p:nvPr userDrawn="1"/>
        </p:nvGrpSpPr>
        <p:grpSpPr>
          <a:xfrm>
            <a:off x="287338" y="603319"/>
            <a:ext cx="8552850" cy="1731679"/>
            <a:chOff x="287338" y="603319"/>
            <a:chExt cx="8552850" cy="2037600"/>
          </a:xfrm>
        </p:grpSpPr>
        <p:sp>
          <p:nvSpPr>
            <p:cNvPr id="21" name="Rechteck 20"/>
            <p:cNvSpPr/>
            <p:nvPr userDrawn="1"/>
          </p:nvSpPr>
          <p:spPr>
            <a:xfrm>
              <a:off x="6192000" y="603319"/>
              <a:ext cx="2648188" cy="2037600"/>
            </a:xfrm>
            <a:prstGeom prst="rect">
              <a:avLst/>
            </a:prstGeom>
            <a:solidFill>
              <a:schemeClr val="bg1"/>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GB" dirty="0"/>
            </a:p>
          </p:txBody>
        </p:sp>
        <p:sp>
          <p:nvSpPr>
            <p:cNvPr id="22" name="Rechteck 21"/>
            <p:cNvSpPr/>
            <p:nvPr userDrawn="1"/>
          </p:nvSpPr>
          <p:spPr bwMode="blackWhite">
            <a:xfrm>
              <a:off x="287338" y="603319"/>
              <a:ext cx="5904662" cy="2037600"/>
            </a:xfrm>
            <a:prstGeom prst="rect">
              <a:avLst/>
            </a:prstGeom>
            <a:solidFill>
              <a:srgbClr val="0096D3">
                <a:alpha val="89804"/>
              </a:srgbClr>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GB" dirty="0"/>
            </a:p>
          </p:txBody>
        </p:sp>
      </p:grpSp>
      <p:sp>
        <p:nvSpPr>
          <p:cNvPr id="2" name="Titel 1"/>
          <p:cNvSpPr>
            <a:spLocks noGrp="1"/>
          </p:cNvSpPr>
          <p:nvPr>
            <p:ph type="ctrTitle" hasCustomPrompt="1"/>
          </p:nvPr>
        </p:nvSpPr>
        <p:spPr bwMode="black">
          <a:xfrm>
            <a:off x="605407" y="1294973"/>
            <a:ext cx="5436000" cy="516714"/>
          </a:xfrm>
          <a:prstGeom prst="rect">
            <a:avLst/>
          </a:prstGeom>
        </p:spPr>
        <p:txBody>
          <a:bodyPr tIns="0" anchor="b" anchorCtr="0">
            <a:noAutofit/>
          </a:bodyPr>
          <a:lstStyle>
            <a:lvl1pPr algn="l">
              <a:lnSpc>
                <a:spcPct val="100000"/>
              </a:lnSpc>
              <a:defRPr sz="3200" b="1" i="0" baseline="0">
                <a:solidFill>
                  <a:schemeClr val="bg1"/>
                </a:solidFill>
                <a:latin typeface="Georgia" charset="0"/>
                <a:ea typeface="Georgia" charset="0"/>
                <a:cs typeface="Georgia" charset="0"/>
              </a:defRPr>
            </a:lvl1pPr>
          </a:lstStyle>
          <a:p>
            <a:r>
              <a:rPr lang="en-GB" dirty="0"/>
              <a:t>Max. 1 line for header</a:t>
            </a:r>
          </a:p>
        </p:txBody>
      </p:sp>
      <p:sp>
        <p:nvSpPr>
          <p:cNvPr id="3" name="Untertitel 2"/>
          <p:cNvSpPr>
            <a:spLocks noGrp="1"/>
          </p:cNvSpPr>
          <p:nvPr>
            <p:ph type="subTitle" idx="1" hasCustomPrompt="1"/>
          </p:nvPr>
        </p:nvSpPr>
        <p:spPr bwMode="black">
          <a:xfrm>
            <a:off x="605407" y="993080"/>
            <a:ext cx="5436000" cy="304511"/>
          </a:xfrm>
        </p:spPr>
        <p:txBody>
          <a:bodyPr tIns="0" bIns="0">
            <a:noAutofit/>
          </a:bodyPr>
          <a:lstStyle>
            <a:lvl1pPr marL="0" indent="0" algn="l">
              <a:lnSpc>
                <a:spcPct val="100000"/>
              </a:lnSpc>
              <a:buNone/>
              <a:defRPr sz="1800" b="1" i="0">
                <a:solidFill>
                  <a:schemeClr val="tx1"/>
                </a:solidFill>
                <a:latin typeface="Verdana" charset="0"/>
                <a:ea typeface="Verdana" charset="0"/>
                <a:cs typeface="Verdana" charset="0"/>
              </a:defRPr>
            </a:lvl1pPr>
            <a:lvl2pPr marL="457153" indent="0" algn="ctr">
              <a:buNone/>
              <a:defRPr>
                <a:solidFill>
                  <a:schemeClr val="tx1">
                    <a:tint val="75000"/>
                  </a:schemeClr>
                </a:solidFill>
              </a:defRPr>
            </a:lvl2pPr>
            <a:lvl3pPr marL="914306" indent="0" algn="ctr">
              <a:buNone/>
              <a:defRPr>
                <a:solidFill>
                  <a:schemeClr val="tx1">
                    <a:tint val="75000"/>
                  </a:schemeClr>
                </a:solidFill>
              </a:defRPr>
            </a:lvl3pPr>
            <a:lvl4pPr marL="1371460" indent="0" algn="ctr">
              <a:buNone/>
              <a:defRPr>
                <a:solidFill>
                  <a:schemeClr val="tx1">
                    <a:tint val="75000"/>
                  </a:schemeClr>
                </a:solidFill>
              </a:defRPr>
            </a:lvl4pPr>
            <a:lvl5pPr marL="1828613" indent="0" algn="ctr">
              <a:buNone/>
              <a:defRPr>
                <a:solidFill>
                  <a:schemeClr val="tx1">
                    <a:tint val="75000"/>
                  </a:schemeClr>
                </a:solidFill>
              </a:defRPr>
            </a:lvl5pPr>
            <a:lvl6pPr marL="2285767" indent="0" algn="ctr">
              <a:buNone/>
              <a:defRPr>
                <a:solidFill>
                  <a:schemeClr val="tx1">
                    <a:tint val="75000"/>
                  </a:schemeClr>
                </a:solidFill>
              </a:defRPr>
            </a:lvl6pPr>
            <a:lvl7pPr marL="2742920" indent="0" algn="ctr">
              <a:buNone/>
              <a:defRPr>
                <a:solidFill>
                  <a:schemeClr val="tx1">
                    <a:tint val="75000"/>
                  </a:schemeClr>
                </a:solidFill>
              </a:defRPr>
            </a:lvl7pPr>
            <a:lvl8pPr marL="3200073" indent="0" algn="ctr">
              <a:buNone/>
              <a:defRPr>
                <a:solidFill>
                  <a:schemeClr val="tx1">
                    <a:tint val="75000"/>
                  </a:schemeClr>
                </a:solidFill>
              </a:defRPr>
            </a:lvl8pPr>
            <a:lvl9pPr marL="3657227" indent="0" algn="ctr">
              <a:buNone/>
              <a:defRPr>
                <a:solidFill>
                  <a:schemeClr val="tx1">
                    <a:tint val="75000"/>
                  </a:schemeClr>
                </a:solidFill>
              </a:defRPr>
            </a:lvl9pPr>
          </a:lstStyle>
          <a:p>
            <a:r>
              <a:rPr lang="en-GB" dirty="0"/>
              <a:t>Add subtitle here if required</a:t>
            </a:r>
          </a:p>
        </p:txBody>
      </p:sp>
      <p:sp>
        <p:nvSpPr>
          <p:cNvPr id="16" name="Textplatzhalter 9"/>
          <p:cNvSpPr>
            <a:spLocks noGrp="1"/>
          </p:cNvSpPr>
          <p:nvPr>
            <p:ph type="body" sz="quarter" idx="11" hasCustomPrompt="1"/>
          </p:nvPr>
        </p:nvSpPr>
        <p:spPr bwMode="white">
          <a:xfrm>
            <a:off x="287338" y="2642907"/>
            <a:ext cx="4284662" cy="805551"/>
          </a:xfrm>
          <a:solidFill>
            <a:schemeClr val="bg1">
              <a:alpha val="90000"/>
            </a:schemeClr>
          </a:solidFill>
        </p:spPr>
        <p:txBody>
          <a:bodyPr wrap="square" lIns="324000" tIns="216000" rIns="324000" bIns="216000" rtlCol="0" anchor="t" anchorCtr="0">
            <a:spAutoFit/>
          </a:bodyPr>
          <a:lstStyle>
            <a:lvl1pPr marL="0" indent="0">
              <a:buNone/>
              <a:defRPr lang="de-DE" sz="1200" dirty="0" smtClean="0"/>
            </a:lvl1pPr>
          </a:lstStyle>
          <a:p>
            <a:r>
              <a:rPr lang="en-GB" dirty="0"/>
              <a:t>Information about presentation (author, version No. etc.)</a:t>
            </a:r>
          </a:p>
        </p:txBody>
      </p:sp>
      <p:pic>
        <p:nvPicPr>
          <p:cNvPr id="24" name="Grafik 23">
            <a:extLst>
              <a:ext uri="{FF2B5EF4-FFF2-40B4-BE49-F238E27FC236}">
                <a16:creationId xmlns:a16="http://schemas.microsoft.com/office/drawing/2014/main" id="{ABF9D4AB-1FA6-4101-9EE8-B852A65B2A1E}"/>
              </a:ext>
            </a:extLst>
          </p:cNvPr>
          <p:cNvPicPr>
            <a:picLocks noChangeAspect="1"/>
          </p:cNvPicPr>
          <p:nvPr userDrawn="1"/>
        </p:nvPicPr>
        <p:blipFill>
          <a:blip r:embed="rId3"/>
          <a:stretch>
            <a:fillRect/>
          </a:stretch>
        </p:blipFill>
        <p:spPr>
          <a:xfrm>
            <a:off x="6579375" y="1065910"/>
            <a:ext cx="1849165" cy="975600"/>
          </a:xfrm>
          <a:prstGeom prst="rect">
            <a:avLst/>
          </a:prstGeom>
        </p:spPr>
      </p:pic>
      <p:pic>
        <p:nvPicPr>
          <p:cNvPr id="14" name="Grafik 13">
            <a:extLst>
              <a:ext uri="{FF2B5EF4-FFF2-40B4-BE49-F238E27FC236}">
                <a16:creationId xmlns:a16="http://schemas.microsoft.com/office/drawing/2014/main" id="{DDF8959B-5028-481F-A01F-8628D9F2E0D8}"/>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6615113" y="5141093"/>
            <a:ext cx="1835942" cy="295313"/>
          </a:xfrm>
          <a:prstGeom prst="rect">
            <a:avLst/>
          </a:prstGeom>
        </p:spPr>
      </p:pic>
      <p:sp>
        <p:nvSpPr>
          <p:cNvPr id="11" name="Textfeld 8"/>
          <p:cNvSpPr txBox="1"/>
          <p:nvPr userDrawn="1"/>
        </p:nvSpPr>
        <p:spPr>
          <a:xfrm>
            <a:off x="849732" y="5282320"/>
            <a:ext cx="5949174" cy="261610"/>
          </a:xfrm>
          <a:prstGeom prst="rect">
            <a:avLst/>
          </a:prstGeom>
          <a:noFill/>
        </p:spPr>
        <p:txBody>
          <a:bodyPr wrap="square">
            <a:spAutoFit/>
          </a:bodyPr>
          <a:lstStyle/>
          <a:p>
            <a:pPr>
              <a:defRPr/>
            </a:pPr>
            <a:r>
              <a:rPr lang="de-DE" sz="1050" dirty="0">
                <a:solidFill>
                  <a:schemeClr val="bg1"/>
                </a:solidFill>
                <a:latin typeface="Verdana" pitchFamily="34" charset="0"/>
                <a:cs typeface="Arial" charset="0"/>
                <a:sym typeface="Wingdings"/>
              </a:rPr>
              <a:t>Institute</a:t>
            </a:r>
            <a:r>
              <a:rPr lang="de-DE" sz="1050" baseline="0" dirty="0">
                <a:solidFill>
                  <a:schemeClr val="bg1"/>
                </a:solidFill>
                <a:latin typeface="Verdana" pitchFamily="34" charset="0"/>
                <a:cs typeface="Arial" charset="0"/>
                <a:sym typeface="Wingdings"/>
              </a:rPr>
              <a:t> </a:t>
            </a:r>
            <a:r>
              <a:rPr lang="de-DE" sz="1050" baseline="0" dirty="0" err="1">
                <a:solidFill>
                  <a:schemeClr val="bg1"/>
                </a:solidFill>
                <a:latin typeface="Verdana" pitchFamily="34" charset="0"/>
                <a:cs typeface="Arial" charset="0"/>
                <a:sym typeface="Wingdings"/>
              </a:rPr>
              <a:t>for</a:t>
            </a:r>
            <a:r>
              <a:rPr lang="de-DE" sz="1050" baseline="0" dirty="0">
                <a:solidFill>
                  <a:schemeClr val="bg1"/>
                </a:solidFill>
                <a:latin typeface="Verdana" pitchFamily="34" charset="0"/>
                <a:cs typeface="Arial" charset="0"/>
                <a:sym typeface="Wingdings"/>
              </a:rPr>
              <a:t> Austrian </a:t>
            </a:r>
            <a:r>
              <a:rPr lang="de-DE" sz="1050" baseline="0" dirty="0" err="1">
                <a:solidFill>
                  <a:schemeClr val="bg1"/>
                </a:solidFill>
                <a:latin typeface="Verdana" pitchFamily="34" charset="0"/>
                <a:cs typeface="Arial" charset="0"/>
                <a:sym typeface="Wingdings"/>
              </a:rPr>
              <a:t>and</a:t>
            </a:r>
            <a:r>
              <a:rPr lang="de-DE" sz="1050" baseline="0" dirty="0">
                <a:solidFill>
                  <a:schemeClr val="bg1"/>
                </a:solidFill>
                <a:latin typeface="Verdana" pitchFamily="34" charset="0"/>
                <a:cs typeface="Arial" charset="0"/>
                <a:sym typeface="Wingdings"/>
              </a:rPr>
              <a:t> International </a:t>
            </a:r>
            <a:r>
              <a:rPr lang="de-DE" sz="1050" baseline="0" dirty="0" err="1">
                <a:solidFill>
                  <a:schemeClr val="bg1"/>
                </a:solidFill>
                <a:latin typeface="Verdana" pitchFamily="34" charset="0"/>
                <a:cs typeface="Arial" charset="0"/>
                <a:sym typeface="Wingdings"/>
              </a:rPr>
              <a:t>Tax</a:t>
            </a:r>
            <a:r>
              <a:rPr lang="de-DE" sz="1050" baseline="0" dirty="0">
                <a:solidFill>
                  <a:schemeClr val="bg1"/>
                </a:solidFill>
                <a:latin typeface="Verdana" pitchFamily="34" charset="0"/>
                <a:cs typeface="Arial" charset="0"/>
                <a:sym typeface="Wingdings"/>
              </a:rPr>
              <a:t> Law </a:t>
            </a:r>
            <a:r>
              <a:rPr lang="en-GB" sz="500" dirty="0">
                <a:solidFill>
                  <a:schemeClr val="bg1"/>
                </a:solidFill>
                <a:latin typeface="Verdana" pitchFamily="34" charset="0"/>
                <a:cs typeface="Arial" charset="0"/>
                <a:sym typeface="Wingdings"/>
              </a:rPr>
              <a:t></a:t>
            </a:r>
            <a:r>
              <a:rPr lang="en-GB" sz="1100" dirty="0">
                <a:solidFill>
                  <a:schemeClr val="bg1"/>
                </a:solidFill>
                <a:latin typeface="Verdana" pitchFamily="34" charset="0"/>
                <a:cs typeface="Arial" charset="0"/>
                <a:sym typeface="Wingdings"/>
              </a:rPr>
              <a:t> </a:t>
            </a:r>
            <a:r>
              <a:rPr lang="en-GB" sz="1100" dirty="0">
                <a:solidFill>
                  <a:schemeClr val="bg1"/>
                </a:solidFill>
                <a:latin typeface="Verdana" pitchFamily="34" charset="0"/>
                <a:cs typeface="Arial" charset="0"/>
              </a:rPr>
              <a:t>www.wu.ac.at/taxlaw</a:t>
            </a:r>
          </a:p>
        </p:txBody>
      </p:sp>
      <p:pic>
        <p:nvPicPr>
          <p:cNvPr id="13" name="Picture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87338" y="5100416"/>
            <a:ext cx="562394" cy="443514"/>
          </a:xfrm>
          <a:prstGeom prst="rect">
            <a:avLst/>
          </a:prstGeom>
        </p:spPr>
      </p:pic>
    </p:spTree>
    <p:extLst>
      <p:ext uri="{BB962C8B-B14F-4D97-AF65-F5344CB8AC3E}">
        <p14:creationId xmlns:p14="http://schemas.microsoft.com/office/powerpoint/2010/main" val="144166685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folie Bild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1" name="Gruppieren 10"/>
          <p:cNvGrpSpPr/>
          <p:nvPr userDrawn="1"/>
        </p:nvGrpSpPr>
        <p:grpSpPr>
          <a:xfrm>
            <a:off x="287338" y="603319"/>
            <a:ext cx="8552850" cy="2037600"/>
            <a:chOff x="287338" y="603319"/>
            <a:chExt cx="8552850" cy="2037600"/>
          </a:xfrm>
        </p:grpSpPr>
        <p:sp>
          <p:nvSpPr>
            <p:cNvPr id="19" name="Rechteck 18"/>
            <p:cNvSpPr/>
            <p:nvPr userDrawn="1"/>
          </p:nvSpPr>
          <p:spPr>
            <a:xfrm>
              <a:off x="6192000" y="603319"/>
              <a:ext cx="2648188" cy="2037600"/>
            </a:xfrm>
            <a:prstGeom prst="rect">
              <a:avLst/>
            </a:prstGeom>
            <a:solidFill>
              <a:schemeClr val="bg1"/>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GB" dirty="0"/>
            </a:p>
          </p:txBody>
        </p:sp>
        <p:sp>
          <p:nvSpPr>
            <p:cNvPr id="21" name="Rechteck 20"/>
            <p:cNvSpPr/>
            <p:nvPr userDrawn="1"/>
          </p:nvSpPr>
          <p:spPr bwMode="blackWhite">
            <a:xfrm>
              <a:off x="287338" y="603319"/>
              <a:ext cx="5904662" cy="2037600"/>
            </a:xfrm>
            <a:prstGeom prst="rect">
              <a:avLst/>
            </a:prstGeom>
            <a:solidFill>
              <a:srgbClr val="0096D3">
                <a:alpha val="89804"/>
              </a:srgbClr>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GB" dirty="0"/>
            </a:p>
          </p:txBody>
        </p:sp>
      </p:grpSp>
      <p:sp>
        <p:nvSpPr>
          <p:cNvPr id="10" name="Textplatzhalter 9"/>
          <p:cNvSpPr>
            <a:spLocks noGrp="1"/>
          </p:cNvSpPr>
          <p:nvPr>
            <p:ph type="body" sz="quarter" idx="11" hasCustomPrompt="1"/>
          </p:nvPr>
        </p:nvSpPr>
        <p:spPr bwMode="white">
          <a:xfrm>
            <a:off x="287338" y="2941638"/>
            <a:ext cx="4284662" cy="805551"/>
          </a:xfrm>
          <a:solidFill>
            <a:schemeClr val="bg1">
              <a:alpha val="90000"/>
            </a:schemeClr>
          </a:solidFill>
        </p:spPr>
        <p:txBody>
          <a:bodyPr wrap="square" lIns="324000" tIns="216000" rIns="324000" bIns="216000" rtlCol="0" anchor="t" anchorCtr="0">
            <a:spAutoFit/>
          </a:bodyPr>
          <a:lstStyle>
            <a:lvl1pPr marL="0" indent="0">
              <a:buNone/>
              <a:defRPr lang="de-DE" sz="1200" dirty="0" smtClean="0"/>
            </a:lvl1pPr>
          </a:lstStyle>
          <a:p>
            <a:r>
              <a:rPr lang="en-GB" dirty="0"/>
              <a:t>Information about presentation (author, version No. etc.)</a:t>
            </a:r>
          </a:p>
        </p:txBody>
      </p:sp>
      <p:sp>
        <p:nvSpPr>
          <p:cNvPr id="12" name="Titel 1"/>
          <p:cNvSpPr>
            <a:spLocks noGrp="1"/>
          </p:cNvSpPr>
          <p:nvPr>
            <p:ph type="ctrTitle" hasCustomPrompt="1"/>
          </p:nvPr>
        </p:nvSpPr>
        <p:spPr bwMode="black">
          <a:xfrm>
            <a:off x="605406" y="1301365"/>
            <a:ext cx="5436000" cy="1026000"/>
          </a:xfrm>
          <a:prstGeom prst="rect">
            <a:avLst/>
          </a:prstGeom>
        </p:spPr>
        <p:txBody>
          <a:bodyPr tIns="0" anchor="ctr" anchorCtr="0">
            <a:noAutofit/>
          </a:bodyPr>
          <a:lstStyle>
            <a:lvl1pPr algn="l">
              <a:lnSpc>
                <a:spcPct val="100000"/>
              </a:lnSpc>
              <a:defRPr sz="3200" b="1" i="0" baseline="0">
                <a:solidFill>
                  <a:schemeClr val="bg1"/>
                </a:solidFill>
                <a:latin typeface="Georgia" charset="0"/>
                <a:ea typeface="Georgia" charset="0"/>
                <a:cs typeface="Georgia" charset="0"/>
              </a:defRPr>
            </a:lvl1pPr>
          </a:lstStyle>
          <a:p>
            <a:r>
              <a:rPr lang="en-GB" dirty="0"/>
              <a:t>Max. 2 lines of text for header</a:t>
            </a:r>
          </a:p>
        </p:txBody>
      </p:sp>
      <p:sp>
        <p:nvSpPr>
          <p:cNvPr id="13" name="Untertitel 2"/>
          <p:cNvSpPr>
            <a:spLocks noGrp="1"/>
          </p:cNvSpPr>
          <p:nvPr>
            <p:ph type="subTitle" idx="1" hasCustomPrompt="1"/>
          </p:nvPr>
        </p:nvSpPr>
        <p:spPr bwMode="black">
          <a:xfrm>
            <a:off x="605406" y="993080"/>
            <a:ext cx="5436000" cy="351533"/>
          </a:xfrm>
        </p:spPr>
        <p:txBody>
          <a:bodyPr tIns="0" bIns="0">
            <a:noAutofit/>
          </a:bodyPr>
          <a:lstStyle>
            <a:lvl1pPr marL="0" indent="0" algn="l">
              <a:lnSpc>
                <a:spcPct val="100000"/>
              </a:lnSpc>
              <a:buNone/>
              <a:defRPr sz="1800" b="1" i="0">
                <a:solidFill>
                  <a:schemeClr val="tx1"/>
                </a:solidFill>
                <a:latin typeface="Verdana" charset="0"/>
                <a:ea typeface="Verdana" charset="0"/>
                <a:cs typeface="Verdana" charset="0"/>
              </a:defRPr>
            </a:lvl1pPr>
            <a:lvl2pPr marL="457153" indent="0" algn="ctr">
              <a:buNone/>
              <a:defRPr>
                <a:solidFill>
                  <a:schemeClr val="tx1">
                    <a:tint val="75000"/>
                  </a:schemeClr>
                </a:solidFill>
              </a:defRPr>
            </a:lvl2pPr>
            <a:lvl3pPr marL="914306" indent="0" algn="ctr">
              <a:buNone/>
              <a:defRPr>
                <a:solidFill>
                  <a:schemeClr val="tx1">
                    <a:tint val="75000"/>
                  </a:schemeClr>
                </a:solidFill>
              </a:defRPr>
            </a:lvl3pPr>
            <a:lvl4pPr marL="1371460" indent="0" algn="ctr">
              <a:buNone/>
              <a:defRPr>
                <a:solidFill>
                  <a:schemeClr val="tx1">
                    <a:tint val="75000"/>
                  </a:schemeClr>
                </a:solidFill>
              </a:defRPr>
            </a:lvl4pPr>
            <a:lvl5pPr marL="1828613" indent="0" algn="ctr">
              <a:buNone/>
              <a:defRPr>
                <a:solidFill>
                  <a:schemeClr val="tx1">
                    <a:tint val="75000"/>
                  </a:schemeClr>
                </a:solidFill>
              </a:defRPr>
            </a:lvl5pPr>
            <a:lvl6pPr marL="2285767" indent="0" algn="ctr">
              <a:buNone/>
              <a:defRPr>
                <a:solidFill>
                  <a:schemeClr val="tx1">
                    <a:tint val="75000"/>
                  </a:schemeClr>
                </a:solidFill>
              </a:defRPr>
            </a:lvl6pPr>
            <a:lvl7pPr marL="2742920" indent="0" algn="ctr">
              <a:buNone/>
              <a:defRPr>
                <a:solidFill>
                  <a:schemeClr val="tx1">
                    <a:tint val="75000"/>
                  </a:schemeClr>
                </a:solidFill>
              </a:defRPr>
            </a:lvl7pPr>
            <a:lvl8pPr marL="3200073" indent="0" algn="ctr">
              <a:buNone/>
              <a:defRPr>
                <a:solidFill>
                  <a:schemeClr val="tx1">
                    <a:tint val="75000"/>
                  </a:schemeClr>
                </a:solidFill>
              </a:defRPr>
            </a:lvl8pPr>
            <a:lvl9pPr marL="3657227" indent="0" algn="ctr">
              <a:buNone/>
              <a:defRPr>
                <a:solidFill>
                  <a:schemeClr val="tx1">
                    <a:tint val="75000"/>
                  </a:schemeClr>
                </a:solidFill>
              </a:defRPr>
            </a:lvl9pPr>
          </a:lstStyle>
          <a:p>
            <a:r>
              <a:rPr lang="en-GB" dirty="0"/>
              <a:t>Add subtitle here if required</a:t>
            </a:r>
          </a:p>
        </p:txBody>
      </p:sp>
      <p:pic>
        <p:nvPicPr>
          <p:cNvPr id="23" name="Grafik 22">
            <a:extLst>
              <a:ext uri="{FF2B5EF4-FFF2-40B4-BE49-F238E27FC236}">
                <a16:creationId xmlns:a16="http://schemas.microsoft.com/office/drawing/2014/main" id="{904218C8-068C-46BC-ADE6-6BC8A468BF77}"/>
              </a:ext>
            </a:extLst>
          </p:cNvPr>
          <p:cNvPicPr>
            <a:picLocks noChangeAspect="1"/>
          </p:cNvPicPr>
          <p:nvPr userDrawn="1"/>
        </p:nvPicPr>
        <p:blipFill>
          <a:blip r:embed="rId3"/>
          <a:stretch>
            <a:fillRect/>
          </a:stretch>
        </p:blipFill>
        <p:spPr>
          <a:xfrm>
            <a:off x="6579375" y="1065910"/>
            <a:ext cx="1849165" cy="975600"/>
          </a:xfrm>
          <a:prstGeom prst="rect">
            <a:avLst/>
          </a:prstGeom>
        </p:spPr>
      </p:pic>
      <p:pic>
        <p:nvPicPr>
          <p:cNvPr id="16" name="Grafik 15">
            <a:extLst>
              <a:ext uri="{FF2B5EF4-FFF2-40B4-BE49-F238E27FC236}">
                <a16:creationId xmlns:a16="http://schemas.microsoft.com/office/drawing/2014/main" id="{D487AD36-3E46-4F41-8B5C-B79909802DD4}"/>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6615113" y="5141094"/>
            <a:ext cx="1835942" cy="295313"/>
          </a:xfrm>
          <a:prstGeom prst="rect">
            <a:avLst/>
          </a:prstGeom>
        </p:spPr>
      </p:pic>
      <p:sp>
        <p:nvSpPr>
          <p:cNvPr id="15" name="Textfeld 8"/>
          <p:cNvSpPr txBox="1"/>
          <p:nvPr userDrawn="1"/>
        </p:nvSpPr>
        <p:spPr>
          <a:xfrm>
            <a:off x="849732" y="5282320"/>
            <a:ext cx="5949174" cy="261610"/>
          </a:xfrm>
          <a:prstGeom prst="rect">
            <a:avLst/>
          </a:prstGeom>
          <a:noFill/>
        </p:spPr>
        <p:txBody>
          <a:bodyPr wrap="square">
            <a:spAutoFit/>
          </a:bodyPr>
          <a:lstStyle/>
          <a:p>
            <a:pPr>
              <a:defRPr/>
            </a:pPr>
            <a:r>
              <a:rPr lang="de-DE" sz="1050" dirty="0">
                <a:solidFill>
                  <a:schemeClr val="bg1"/>
                </a:solidFill>
                <a:latin typeface="Verdana" pitchFamily="34" charset="0"/>
                <a:cs typeface="Arial" charset="0"/>
                <a:sym typeface="Wingdings"/>
              </a:rPr>
              <a:t>Institute</a:t>
            </a:r>
            <a:r>
              <a:rPr lang="de-DE" sz="1050" baseline="0" dirty="0">
                <a:solidFill>
                  <a:schemeClr val="bg1"/>
                </a:solidFill>
                <a:latin typeface="Verdana" pitchFamily="34" charset="0"/>
                <a:cs typeface="Arial" charset="0"/>
                <a:sym typeface="Wingdings"/>
              </a:rPr>
              <a:t> </a:t>
            </a:r>
            <a:r>
              <a:rPr lang="de-DE" sz="1050" baseline="0" dirty="0" err="1">
                <a:solidFill>
                  <a:schemeClr val="bg1"/>
                </a:solidFill>
                <a:latin typeface="Verdana" pitchFamily="34" charset="0"/>
                <a:cs typeface="Arial" charset="0"/>
                <a:sym typeface="Wingdings"/>
              </a:rPr>
              <a:t>for</a:t>
            </a:r>
            <a:r>
              <a:rPr lang="de-DE" sz="1050" baseline="0" dirty="0">
                <a:solidFill>
                  <a:schemeClr val="bg1"/>
                </a:solidFill>
                <a:latin typeface="Verdana" pitchFamily="34" charset="0"/>
                <a:cs typeface="Arial" charset="0"/>
                <a:sym typeface="Wingdings"/>
              </a:rPr>
              <a:t> Austrian </a:t>
            </a:r>
            <a:r>
              <a:rPr lang="de-DE" sz="1050" baseline="0" dirty="0" err="1">
                <a:solidFill>
                  <a:schemeClr val="bg1"/>
                </a:solidFill>
                <a:latin typeface="Verdana" pitchFamily="34" charset="0"/>
                <a:cs typeface="Arial" charset="0"/>
                <a:sym typeface="Wingdings"/>
              </a:rPr>
              <a:t>and</a:t>
            </a:r>
            <a:r>
              <a:rPr lang="de-DE" sz="1050" baseline="0" dirty="0">
                <a:solidFill>
                  <a:schemeClr val="bg1"/>
                </a:solidFill>
                <a:latin typeface="Verdana" pitchFamily="34" charset="0"/>
                <a:cs typeface="Arial" charset="0"/>
                <a:sym typeface="Wingdings"/>
              </a:rPr>
              <a:t> International </a:t>
            </a:r>
            <a:r>
              <a:rPr lang="de-DE" sz="1050" baseline="0" dirty="0" err="1">
                <a:solidFill>
                  <a:schemeClr val="bg1"/>
                </a:solidFill>
                <a:latin typeface="Verdana" pitchFamily="34" charset="0"/>
                <a:cs typeface="Arial" charset="0"/>
                <a:sym typeface="Wingdings"/>
              </a:rPr>
              <a:t>Tax</a:t>
            </a:r>
            <a:r>
              <a:rPr lang="de-DE" sz="1050" baseline="0" dirty="0">
                <a:solidFill>
                  <a:schemeClr val="bg1"/>
                </a:solidFill>
                <a:latin typeface="Verdana" pitchFamily="34" charset="0"/>
                <a:cs typeface="Arial" charset="0"/>
                <a:sym typeface="Wingdings"/>
              </a:rPr>
              <a:t> Law </a:t>
            </a:r>
            <a:r>
              <a:rPr lang="en-GB" sz="500" dirty="0">
                <a:solidFill>
                  <a:schemeClr val="bg1"/>
                </a:solidFill>
                <a:latin typeface="Verdana" pitchFamily="34" charset="0"/>
                <a:cs typeface="Arial" charset="0"/>
                <a:sym typeface="Wingdings"/>
              </a:rPr>
              <a:t></a:t>
            </a:r>
            <a:r>
              <a:rPr lang="en-GB" sz="1100" dirty="0">
                <a:solidFill>
                  <a:schemeClr val="bg1"/>
                </a:solidFill>
                <a:latin typeface="Verdana" pitchFamily="34" charset="0"/>
                <a:cs typeface="Arial" charset="0"/>
                <a:sym typeface="Wingdings"/>
              </a:rPr>
              <a:t> </a:t>
            </a:r>
            <a:r>
              <a:rPr lang="en-GB" sz="1100" dirty="0">
                <a:solidFill>
                  <a:schemeClr val="bg1"/>
                </a:solidFill>
                <a:latin typeface="Verdana" pitchFamily="34" charset="0"/>
                <a:cs typeface="Arial" charset="0"/>
              </a:rPr>
              <a:t>www.wu.ac.at/taxlaw</a:t>
            </a:r>
          </a:p>
        </p:txBody>
      </p:sp>
      <p:pic>
        <p:nvPicPr>
          <p:cNvPr id="17" name="Picture 1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87338" y="5100416"/>
            <a:ext cx="562394" cy="443514"/>
          </a:xfrm>
          <a:prstGeom prst="rect">
            <a:avLst/>
          </a:prstGeom>
        </p:spPr>
      </p:pic>
    </p:spTree>
    <p:extLst>
      <p:ext uri="{BB962C8B-B14F-4D97-AF65-F5344CB8AC3E}">
        <p14:creationId xmlns:p14="http://schemas.microsoft.com/office/powerpoint/2010/main" val="4188316379"/>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elfolie Bild 3 kurz">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8" name="Gruppieren 17"/>
          <p:cNvGrpSpPr/>
          <p:nvPr userDrawn="1"/>
        </p:nvGrpSpPr>
        <p:grpSpPr>
          <a:xfrm>
            <a:off x="287338" y="603319"/>
            <a:ext cx="8552850" cy="1731679"/>
            <a:chOff x="287338" y="603319"/>
            <a:chExt cx="8552850" cy="2037600"/>
          </a:xfrm>
        </p:grpSpPr>
        <p:sp>
          <p:nvSpPr>
            <p:cNvPr id="21" name="Rechteck 20"/>
            <p:cNvSpPr/>
            <p:nvPr userDrawn="1"/>
          </p:nvSpPr>
          <p:spPr>
            <a:xfrm>
              <a:off x="6192000" y="603319"/>
              <a:ext cx="2648188" cy="2037600"/>
            </a:xfrm>
            <a:prstGeom prst="rect">
              <a:avLst/>
            </a:prstGeom>
            <a:solidFill>
              <a:schemeClr val="bg1"/>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GB" dirty="0"/>
            </a:p>
          </p:txBody>
        </p:sp>
        <p:sp>
          <p:nvSpPr>
            <p:cNvPr id="22" name="Rechteck 21"/>
            <p:cNvSpPr/>
            <p:nvPr userDrawn="1"/>
          </p:nvSpPr>
          <p:spPr bwMode="blackWhite">
            <a:xfrm>
              <a:off x="287338" y="603319"/>
              <a:ext cx="5904662" cy="2037600"/>
            </a:xfrm>
            <a:prstGeom prst="rect">
              <a:avLst/>
            </a:prstGeom>
            <a:solidFill>
              <a:srgbClr val="0096D3">
                <a:alpha val="89804"/>
              </a:srgbClr>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GB" dirty="0"/>
            </a:p>
          </p:txBody>
        </p:sp>
      </p:grpSp>
      <p:sp>
        <p:nvSpPr>
          <p:cNvPr id="2" name="Titel 1"/>
          <p:cNvSpPr>
            <a:spLocks noGrp="1"/>
          </p:cNvSpPr>
          <p:nvPr>
            <p:ph type="ctrTitle" hasCustomPrompt="1"/>
          </p:nvPr>
        </p:nvSpPr>
        <p:spPr bwMode="black">
          <a:xfrm>
            <a:off x="605407" y="1294973"/>
            <a:ext cx="5436000" cy="516714"/>
          </a:xfrm>
          <a:prstGeom prst="rect">
            <a:avLst/>
          </a:prstGeom>
        </p:spPr>
        <p:txBody>
          <a:bodyPr tIns="0" anchor="b" anchorCtr="0">
            <a:noAutofit/>
          </a:bodyPr>
          <a:lstStyle>
            <a:lvl1pPr algn="l">
              <a:lnSpc>
                <a:spcPct val="100000"/>
              </a:lnSpc>
              <a:defRPr sz="3200" b="1" i="0" baseline="0">
                <a:solidFill>
                  <a:schemeClr val="bg1"/>
                </a:solidFill>
                <a:latin typeface="Georgia" charset="0"/>
                <a:ea typeface="Georgia" charset="0"/>
                <a:cs typeface="Georgia" charset="0"/>
              </a:defRPr>
            </a:lvl1pPr>
          </a:lstStyle>
          <a:p>
            <a:r>
              <a:rPr lang="en-GB" dirty="0"/>
              <a:t>Max. 1 line for header</a:t>
            </a:r>
          </a:p>
        </p:txBody>
      </p:sp>
      <p:sp>
        <p:nvSpPr>
          <p:cNvPr id="3" name="Untertitel 2"/>
          <p:cNvSpPr>
            <a:spLocks noGrp="1"/>
          </p:cNvSpPr>
          <p:nvPr>
            <p:ph type="subTitle" idx="1" hasCustomPrompt="1"/>
          </p:nvPr>
        </p:nvSpPr>
        <p:spPr bwMode="black">
          <a:xfrm>
            <a:off x="605407" y="993080"/>
            <a:ext cx="5436000" cy="304511"/>
          </a:xfrm>
        </p:spPr>
        <p:txBody>
          <a:bodyPr tIns="0" bIns="0">
            <a:noAutofit/>
          </a:bodyPr>
          <a:lstStyle>
            <a:lvl1pPr marL="0" indent="0" algn="l">
              <a:lnSpc>
                <a:spcPct val="100000"/>
              </a:lnSpc>
              <a:buNone/>
              <a:defRPr sz="1800" b="1" i="0">
                <a:solidFill>
                  <a:schemeClr val="tx1"/>
                </a:solidFill>
                <a:latin typeface="Verdana" charset="0"/>
                <a:ea typeface="Verdana" charset="0"/>
                <a:cs typeface="Verdana" charset="0"/>
              </a:defRPr>
            </a:lvl1pPr>
            <a:lvl2pPr marL="457153" indent="0" algn="ctr">
              <a:buNone/>
              <a:defRPr>
                <a:solidFill>
                  <a:schemeClr val="tx1">
                    <a:tint val="75000"/>
                  </a:schemeClr>
                </a:solidFill>
              </a:defRPr>
            </a:lvl2pPr>
            <a:lvl3pPr marL="914306" indent="0" algn="ctr">
              <a:buNone/>
              <a:defRPr>
                <a:solidFill>
                  <a:schemeClr val="tx1">
                    <a:tint val="75000"/>
                  </a:schemeClr>
                </a:solidFill>
              </a:defRPr>
            </a:lvl3pPr>
            <a:lvl4pPr marL="1371460" indent="0" algn="ctr">
              <a:buNone/>
              <a:defRPr>
                <a:solidFill>
                  <a:schemeClr val="tx1">
                    <a:tint val="75000"/>
                  </a:schemeClr>
                </a:solidFill>
              </a:defRPr>
            </a:lvl4pPr>
            <a:lvl5pPr marL="1828613" indent="0" algn="ctr">
              <a:buNone/>
              <a:defRPr>
                <a:solidFill>
                  <a:schemeClr val="tx1">
                    <a:tint val="75000"/>
                  </a:schemeClr>
                </a:solidFill>
              </a:defRPr>
            </a:lvl5pPr>
            <a:lvl6pPr marL="2285767" indent="0" algn="ctr">
              <a:buNone/>
              <a:defRPr>
                <a:solidFill>
                  <a:schemeClr val="tx1">
                    <a:tint val="75000"/>
                  </a:schemeClr>
                </a:solidFill>
              </a:defRPr>
            </a:lvl6pPr>
            <a:lvl7pPr marL="2742920" indent="0" algn="ctr">
              <a:buNone/>
              <a:defRPr>
                <a:solidFill>
                  <a:schemeClr val="tx1">
                    <a:tint val="75000"/>
                  </a:schemeClr>
                </a:solidFill>
              </a:defRPr>
            </a:lvl7pPr>
            <a:lvl8pPr marL="3200073" indent="0" algn="ctr">
              <a:buNone/>
              <a:defRPr>
                <a:solidFill>
                  <a:schemeClr val="tx1">
                    <a:tint val="75000"/>
                  </a:schemeClr>
                </a:solidFill>
              </a:defRPr>
            </a:lvl8pPr>
            <a:lvl9pPr marL="3657227" indent="0" algn="ctr">
              <a:buNone/>
              <a:defRPr>
                <a:solidFill>
                  <a:schemeClr val="tx1">
                    <a:tint val="75000"/>
                  </a:schemeClr>
                </a:solidFill>
              </a:defRPr>
            </a:lvl9pPr>
          </a:lstStyle>
          <a:p>
            <a:r>
              <a:rPr lang="en-GB" dirty="0"/>
              <a:t>Add subtitle here if required</a:t>
            </a:r>
          </a:p>
        </p:txBody>
      </p:sp>
      <p:sp>
        <p:nvSpPr>
          <p:cNvPr id="16" name="Textplatzhalter 9"/>
          <p:cNvSpPr>
            <a:spLocks noGrp="1"/>
          </p:cNvSpPr>
          <p:nvPr>
            <p:ph type="body" sz="quarter" idx="11" hasCustomPrompt="1"/>
          </p:nvPr>
        </p:nvSpPr>
        <p:spPr bwMode="white">
          <a:xfrm>
            <a:off x="287338" y="2642907"/>
            <a:ext cx="4284662" cy="805551"/>
          </a:xfrm>
          <a:solidFill>
            <a:schemeClr val="bg1">
              <a:alpha val="90000"/>
            </a:schemeClr>
          </a:solidFill>
        </p:spPr>
        <p:txBody>
          <a:bodyPr wrap="square" lIns="324000" tIns="216000" rIns="324000" bIns="216000" rtlCol="0" anchor="t" anchorCtr="0">
            <a:spAutoFit/>
          </a:bodyPr>
          <a:lstStyle>
            <a:lvl1pPr marL="0" indent="0">
              <a:buNone/>
              <a:defRPr lang="de-DE" sz="1200" dirty="0" smtClean="0"/>
            </a:lvl1pPr>
          </a:lstStyle>
          <a:p>
            <a:r>
              <a:rPr lang="en-GB" dirty="0"/>
              <a:t>Information about presentation (author, version No. etc.)</a:t>
            </a:r>
          </a:p>
        </p:txBody>
      </p:sp>
      <p:pic>
        <p:nvPicPr>
          <p:cNvPr id="17" name="Grafik 16">
            <a:extLst>
              <a:ext uri="{FF2B5EF4-FFF2-40B4-BE49-F238E27FC236}">
                <a16:creationId xmlns:a16="http://schemas.microsoft.com/office/drawing/2014/main" id="{63D0D44A-5625-4C70-A2EB-08D982355B99}"/>
              </a:ext>
            </a:extLst>
          </p:cNvPr>
          <p:cNvPicPr>
            <a:picLocks noChangeAspect="1"/>
          </p:cNvPicPr>
          <p:nvPr userDrawn="1"/>
        </p:nvPicPr>
        <p:blipFill>
          <a:blip r:embed="rId3"/>
          <a:stretch>
            <a:fillRect/>
          </a:stretch>
        </p:blipFill>
        <p:spPr>
          <a:xfrm>
            <a:off x="6579375" y="1065910"/>
            <a:ext cx="1849165" cy="975600"/>
          </a:xfrm>
          <a:prstGeom prst="rect">
            <a:avLst/>
          </a:prstGeom>
        </p:spPr>
      </p:pic>
      <p:pic>
        <p:nvPicPr>
          <p:cNvPr id="13" name="Grafik 12">
            <a:extLst>
              <a:ext uri="{FF2B5EF4-FFF2-40B4-BE49-F238E27FC236}">
                <a16:creationId xmlns:a16="http://schemas.microsoft.com/office/drawing/2014/main" id="{D91D1A92-B997-47B5-A14A-E2A501C20D08}"/>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6615113" y="5141094"/>
            <a:ext cx="1835942" cy="295313"/>
          </a:xfrm>
          <a:prstGeom prst="rect">
            <a:avLst/>
          </a:prstGeom>
        </p:spPr>
      </p:pic>
      <p:sp>
        <p:nvSpPr>
          <p:cNvPr id="11" name="Textfeld 8"/>
          <p:cNvSpPr txBox="1"/>
          <p:nvPr userDrawn="1"/>
        </p:nvSpPr>
        <p:spPr>
          <a:xfrm>
            <a:off x="849732" y="5289877"/>
            <a:ext cx="5949174" cy="261610"/>
          </a:xfrm>
          <a:prstGeom prst="rect">
            <a:avLst/>
          </a:prstGeom>
          <a:noFill/>
        </p:spPr>
        <p:txBody>
          <a:bodyPr wrap="square">
            <a:spAutoFit/>
          </a:bodyPr>
          <a:lstStyle/>
          <a:p>
            <a:pPr>
              <a:defRPr/>
            </a:pPr>
            <a:r>
              <a:rPr lang="de-DE" sz="1050" dirty="0">
                <a:solidFill>
                  <a:schemeClr val="bg1"/>
                </a:solidFill>
                <a:latin typeface="Verdana" pitchFamily="34" charset="0"/>
                <a:cs typeface="Arial" charset="0"/>
                <a:sym typeface="Wingdings"/>
              </a:rPr>
              <a:t>Institute</a:t>
            </a:r>
            <a:r>
              <a:rPr lang="de-DE" sz="1050" baseline="0" dirty="0">
                <a:solidFill>
                  <a:schemeClr val="bg1"/>
                </a:solidFill>
                <a:latin typeface="Verdana" pitchFamily="34" charset="0"/>
                <a:cs typeface="Arial" charset="0"/>
                <a:sym typeface="Wingdings"/>
              </a:rPr>
              <a:t> </a:t>
            </a:r>
            <a:r>
              <a:rPr lang="de-DE" sz="1050" baseline="0" dirty="0" err="1">
                <a:solidFill>
                  <a:schemeClr val="bg1"/>
                </a:solidFill>
                <a:latin typeface="Verdana" pitchFamily="34" charset="0"/>
                <a:cs typeface="Arial" charset="0"/>
                <a:sym typeface="Wingdings"/>
              </a:rPr>
              <a:t>for</a:t>
            </a:r>
            <a:r>
              <a:rPr lang="de-DE" sz="1050" baseline="0" dirty="0">
                <a:solidFill>
                  <a:schemeClr val="bg1"/>
                </a:solidFill>
                <a:latin typeface="Verdana" pitchFamily="34" charset="0"/>
                <a:cs typeface="Arial" charset="0"/>
                <a:sym typeface="Wingdings"/>
              </a:rPr>
              <a:t> Austrian </a:t>
            </a:r>
            <a:r>
              <a:rPr lang="de-DE" sz="1050" baseline="0" dirty="0" err="1">
                <a:solidFill>
                  <a:schemeClr val="bg1"/>
                </a:solidFill>
                <a:latin typeface="Verdana" pitchFamily="34" charset="0"/>
                <a:cs typeface="Arial" charset="0"/>
                <a:sym typeface="Wingdings"/>
              </a:rPr>
              <a:t>and</a:t>
            </a:r>
            <a:r>
              <a:rPr lang="de-DE" sz="1050" baseline="0" dirty="0">
                <a:solidFill>
                  <a:schemeClr val="bg1"/>
                </a:solidFill>
                <a:latin typeface="Verdana" pitchFamily="34" charset="0"/>
                <a:cs typeface="Arial" charset="0"/>
                <a:sym typeface="Wingdings"/>
              </a:rPr>
              <a:t> International </a:t>
            </a:r>
            <a:r>
              <a:rPr lang="de-DE" sz="1050" baseline="0" dirty="0" err="1">
                <a:solidFill>
                  <a:schemeClr val="bg1"/>
                </a:solidFill>
                <a:latin typeface="Verdana" pitchFamily="34" charset="0"/>
                <a:cs typeface="Arial" charset="0"/>
                <a:sym typeface="Wingdings"/>
              </a:rPr>
              <a:t>Tax</a:t>
            </a:r>
            <a:r>
              <a:rPr lang="de-DE" sz="1050" baseline="0" dirty="0">
                <a:solidFill>
                  <a:schemeClr val="bg1"/>
                </a:solidFill>
                <a:latin typeface="Verdana" pitchFamily="34" charset="0"/>
                <a:cs typeface="Arial" charset="0"/>
                <a:sym typeface="Wingdings"/>
              </a:rPr>
              <a:t> Law </a:t>
            </a:r>
            <a:r>
              <a:rPr lang="en-GB" sz="500" dirty="0">
                <a:solidFill>
                  <a:schemeClr val="bg1"/>
                </a:solidFill>
                <a:latin typeface="Verdana" pitchFamily="34" charset="0"/>
                <a:cs typeface="Arial" charset="0"/>
                <a:sym typeface="Wingdings"/>
              </a:rPr>
              <a:t></a:t>
            </a:r>
            <a:r>
              <a:rPr lang="en-GB" sz="1100" dirty="0">
                <a:solidFill>
                  <a:schemeClr val="bg1"/>
                </a:solidFill>
                <a:latin typeface="Verdana" pitchFamily="34" charset="0"/>
                <a:cs typeface="Arial" charset="0"/>
                <a:sym typeface="Wingdings"/>
              </a:rPr>
              <a:t> </a:t>
            </a:r>
            <a:r>
              <a:rPr lang="en-GB" sz="1100" dirty="0">
                <a:solidFill>
                  <a:schemeClr val="bg1"/>
                </a:solidFill>
                <a:latin typeface="Verdana" pitchFamily="34" charset="0"/>
                <a:cs typeface="Arial" charset="0"/>
              </a:rPr>
              <a:t>www.wu.ac.at/taxlaw</a:t>
            </a:r>
          </a:p>
        </p:txBody>
      </p:sp>
      <p:pic>
        <p:nvPicPr>
          <p:cNvPr id="14" name="Picture 1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87338" y="5107973"/>
            <a:ext cx="562394" cy="443514"/>
          </a:xfrm>
          <a:prstGeom prst="rect">
            <a:avLst/>
          </a:prstGeom>
        </p:spPr>
      </p:pic>
    </p:spTree>
    <p:extLst>
      <p:ext uri="{BB962C8B-B14F-4D97-AF65-F5344CB8AC3E}">
        <p14:creationId xmlns:p14="http://schemas.microsoft.com/office/powerpoint/2010/main" val="38395811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457200" y="1344613"/>
            <a:ext cx="7764463" cy="3859212"/>
          </a:xfrm>
          <a:prstGeom prst="rect">
            <a:avLst/>
          </a:prstGeom>
        </p:spPr>
        <p:txBody>
          <a:bodyPr vert="horz" lIns="0" tIns="45715" rIns="0" bIns="45715" rtlCol="0">
            <a:normAutofit/>
          </a:bodyPr>
          <a:lstStyle/>
          <a:p>
            <a:pPr lvl="0"/>
            <a:r>
              <a:rPr lang="en-GB" dirty="0" err="1"/>
              <a:t>Textmasterformate</a:t>
            </a:r>
            <a:r>
              <a:rPr lang="en-GB" dirty="0"/>
              <a:t> </a:t>
            </a:r>
            <a:r>
              <a:rPr lang="en-GB" dirty="0" err="1"/>
              <a:t>durch</a:t>
            </a:r>
            <a:r>
              <a:rPr lang="en-GB" dirty="0"/>
              <a:t> </a:t>
            </a:r>
            <a:r>
              <a:rPr lang="en-GB" dirty="0" err="1"/>
              <a:t>Klicken</a:t>
            </a:r>
            <a:r>
              <a:rPr lang="en-GB" dirty="0"/>
              <a:t> </a:t>
            </a:r>
            <a:r>
              <a:rPr lang="en-GB" dirty="0" err="1"/>
              <a:t>bearbeiten</a:t>
            </a:r>
            <a:endParaRPr lang="en-GB" dirty="0"/>
          </a:p>
          <a:p>
            <a:pPr lvl="1"/>
            <a:r>
              <a:rPr lang="en-GB" dirty="0" err="1"/>
              <a:t>Zweite</a:t>
            </a:r>
            <a:r>
              <a:rPr lang="en-GB" dirty="0"/>
              <a:t> </a:t>
            </a:r>
            <a:r>
              <a:rPr lang="en-GB" dirty="0" err="1"/>
              <a:t>Ebene</a:t>
            </a:r>
            <a:endParaRPr lang="en-GB" dirty="0"/>
          </a:p>
          <a:p>
            <a:pPr lvl="2"/>
            <a:r>
              <a:rPr lang="en-GB" dirty="0" err="1"/>
              <a:t>Dritte</a:t>
            </a:r>
            <a:r>
              <a:rPr lang="en-GB" dirty="0"/>
              <a:t> </a:t>
            </a:r>
            <a:r>
              <a:rPr lang="en-GB" dirty="0" err="1"/>
              <a:t>Ebene</a:t>
            </a:r>
            <a:endParaRPr lang="en-GB" dirty="0"/>
          </a:p>
          <a:p>
            <a:pPr lvl="3"/>
            <a:r>
              <a:rPr lang="en-GB" dirty="0" err="1"/>
              <a:t>Vierte</a:t>
            </a:r>
            <a:r>
              <a:rPr lang="en-GB" dirty="0"/>
              <a:t> </a:t>
            </a:r>
            <a:r>
              <a:rPr lang="en-GB" dirty="0" err="1"/>
              <a:t>Ebene</a:t>
            </a:r>
            <a:endParaRPr lang="en-GB" dirty="0"/>
          </a:p>
          <a:p>
            <a:pPr lvl="4"/>
            <a:r>
              <a:rPr lang="en-GB" dirty="0" err="1"/>
              <a:t>Fünfte</a:t>
            </a:r>
            <a:r>
              <a:rPr lang="en-GB" dirty="0"/>
              <a:t> </a:t>
            </a:r>
            <a:r>
              <a:rPr lang="en-GB" dirty="0" err="1"/>
              <a:t>Ebene</a:t>
            </a:r>
            <a:endParaRPr lang="en-GB" dirty="0"/>
          </a:p>
        </p:txBody>
      </p:sp>
      <p:sp>
        <p:nvSpPr>
          <p:cNvPr id="6" name="Foliennummernplatzhalter 5"/>
          <p:cNvSpPr>
            <a:spLocks noGrp="1"/>
          </p:cNvSpPr>
          <p:nvPr userDrawn="1">
            <p:ph type="sldNum" sz="quarter" idx="4"/>
          </p:nvPr>
        </p:nvSpPr>
        <p:spPr>
          <a:xfrm>
            <a:off x="6575556" y="5352176"/>
            <a:ext cx="892150" cy="258085"/>
          </a:xfrm>
          <a:prstGeom prst="rect">
            <a:avLst/>
          </a:prstGeom>
        </p:spPr>
        <p:txBody>
          <a:bodyPr vert="horz" lIns="0" tIns="45715" rIns="0" bIns="45715" rtlCol="0" anchor="ctr"/>
          <a:lstStyle>
            <a:lvl1pPr algn="l">
              <a:defRPr sz="800" cap="all" baseline="0">
                <a:solidFill>
                  <a:schemeClr val="tx1">
                    <a:tint val="75000"/>
                  </a:schemeClr>
                </a:solidFill>
              </a:defRPr>
            </a:lvl1pPr>
          </a:lstStyle>
          <a:p>
            <a:r>
              <a:rPr lang="en-GB" dirty="0"/>
              <a:t>Page </a:t>
            </a:r>
            <a:fld id="{BE3DC40E-DBBE-4E2D-9EEC-FBF0DA0E9179}" type="slidenum">
              <a:rPr lang="en-GB" smtClean="0"/>
              <a:pPr/>
              <a:t>‹#›</a:t>
            </a:fld>
            <a:endParaRPr lang="en-GB" dirty="0"/>
          </a:p>
        </p:txBody>
      </p:sp>
      <p:sp>
        <p:nvSpPr>
          <p:cNvPr id="18" name="Rechteck 17"/>
          <p:cNvSpPr/>
          <p:nvPr userDrawn="1"/>
        </p:nvSpPr>
        <p:spPr bwMode="gray">
          <a:xfrm>
            <a:off x="0" y="1043522"/>
            <a:ext cx="9144000" cy="25200"/>
          </a:xfrm>
          <a:prstGeom prst="rect">
            <a:avLst/>
          </a:prstGeom>
          <a:solidFill>
            <a:srgbClr val="0C94B7"/>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a:t>
            </a:r>
          </a:p>
        </p:txBody>
      </p:sp>
      <p:sp>
        <p:nvSpPr>
          <p:cNvPr id="15" name="Titelplatzhalter 14"/>
          <p:cNvSpPr>
            <a:spLocks noGrp="1"/>
          </p:cNvSpPr>
          <p:nvPr userDrawn="1">
            <p:ph type="title"/>
          </p:nvPr>
        </p:nvSpPr>
        <p:spPr bwMode="auto">
          <a:xfrm>
            <a:off x="462408" y="139700"/>
            <a:ext cx="6840000" cy="903822"/>
          </a:xfrm>
          <a:prstGeom prst="rect">
            <a:avLst/>
          </a:prstGeom>
        </p:spPr>
        <p:txBody>
          <a:bodyPr vert="horz" lIns="0" tIns="0" rIns="0" bIns="0" rtlCol="0" anchor="ctr">
            <a:normAutofit/>
          </a:bodyPr>
          <a:lstStyle/>
          <a:p>
            <a:r>
              <a:rPr lang="en-GB" dirty="0" err="1"/>
              <a:t>Titelmasterformat</a:t>
            </a:r>
            <a:r>
              <a:rPr lang="en-GB" dirty="0"/>
              <a:t> </a:t>
            </a:r>
            <a:r>
              <a:rPr lang="en-GB" dirty="0" err="1"/>
              <a:t>durch</a:t>
            </a:r>
            <a:r>
              <a:rPr lang="en-GB" dirty="0"/>
              <a:t> </a:t>
            </a:r>
            <a:br>
              <a:rPr lang="en-GB" dirty="0"/>
            </a:br>
            <a:r>
              <a:rPr lang="en-GB" dirty="0" err="1"/>
              <a:t>Klicken</a:t>
            </a:r>
            <a:r>
              <a:rPr lang="en-GB" dirty="0"/>
              <a:t> </a:t>
            </a:r>
            <a:r>
              <a:rPr lang="en-GB" dirty="0" err="1"/>
              <a:t>bearbeiten</a:t>
            </a:r>
            <a:endParaRPr lang="en-GB" dirty="0"/>
          </a:p>
        </p:txBody>
      </p:sp>
      <p:pic>
        <p:nvPicPr>
          <p:cNvPr id="13" name="Grafik 12">
            <a:extLst>
              <a:ext uri="{FF2B5EF4-FFF2-40B4-BE49-F238E27FC236}">
                <a16:creationId xmlns:a16="http://schemas.microsoft.com/office/drawing/2014/main" id="{49925201-EC66-4A08-AB14-A541648A67DE}"/>
              </a:ext>
            </a:extLst>
          </p:cNvPr>
          <p:cNvPicPr>
            <a:picLocks noChangeAspect="1"/>
          </p:cNvPicPr>
          <p:nvPr userDrawn="1"/>
        </p:nvPicPr>
        <p:blipFill>
          <a:blip r:embed="rId17"/>
          <a:stretch>
            <a:fillRect/>
          </a:stretch>
        </p:blipFill>
        <p:spPr>
          <a:xfrm>
            <a:off x="7711621" y="288569"/>
            <a:ext cx="1170000" cy="617280"/>
          </a:xfrm>
          <a:prstGeom prst="rect">
            <a:avLst/>
          </a:prstGeom>
        </p:spPr>
      </p:pic>
      <p:pic>
        <p:nvPicPr>
          <p:cNvPr id="11" name="Grafik 10">
            <a:extLst>
              <a:ext uri="{FF2B5EF4-FFF2-40B4-BE49-F238E27FC236}">
                <a16:creationId xmlns:a16="http://schemas.microsoft.com/office/drawing/2014/main" id="{0A212EC7-C80F-4EBC-9817-97C85E0A8AEB}"/>
              </a:ext>
            </a:extLst>
          </p:cNvPr>
          <p:cNvPicPr>
            <a:picLocks noChangeAspect="1"/>
          </p:cNvPicPr>
          <p:nvPr userDrawn="1"/>
        </p:nvPicPr>
        <p:blipFill>
          <a:blip r:embed="rId18" cstate="hqprint">
            <a:extLst>
              <a:ext uri="{28A0092B-C50C-407E-A947-70E740481C1C}">
                <a14:useLocalDpi xmlns:a14="http://schemas.microsoft.com/office/drawing/2010/main" val="0"/>
              </a:ext>
            </a:extLst>
          </a:blip>
          <a:stretch>
            <a:fillRect/>
          </a:stretch>
        </p:blipFill>
        <p:spPr>
          <a:xfrm>
            <a:off x="7567613" y="5359721"/>
            <a:ext cx="1318058" cy="212131"/>
          </a:xfrm>
          <a:prstGeom prst="rect">
            <a:avLst/>
          </a:prstGeom>
        </p:spPr>
      </p:pic>
      <p:sp>
        <p:nvSpPr>
          <p:cNvPr id="10" name="Textfeld 8"/>
          <p:cNvSpPr txBox="1"/>
          <p:nvPr userDrawn="1"/>
        </p:nvSpPr>
        <p:spPr>
          <a:xfrm>
            <a:off x="886984" y="5305758"/>
            <a:ext cx="6364911" cy="253916"/>
          </a:xfrm>
          <a:prstGeom prst="rect">
            <a:avLst/>
          </a:prstGeom>
          <a:noFill/>
        </p:spPr>
        <p:txBody>
          <a:bodyPr wrap="square">
            <a:spAutoFit/>
          </a:bodyPr>
          <a:lstStyle/>
          <a:p>
            <a:pPr>
              <a:defRPr/>
            </a:pPr>
            <a:r>
              <a:rPr lang="de-DE" sz="1050" b="1" dirty="0">
                <a:solidFill>
                  <a:srgbClr val="003A74"/>
                </a:solidFill>
                <a:latin typeface="Verdana" pitchFamily="34" charset="0"/>
              </a:rPr>
              <a:t>Institute </a:t>
            </a:r>
            <a:r>
              <a:rPr lang="de-DE" sz="1050" b="1" dirty="0" err="1">
                <a:solidFill>
                  <a:srgbClr val="003A74"/>
                </a:solidFill>
                <a:latin typeface="Verdana" pitchFamily="34" charset="0"/>
              </a:rPr>
              <a:t>for</a:t>
            </a:r>
            <a:r>
              <a:rPr lang="de-DE" sz="1050" b="1" dirty="0">
                <a:solidFill>
                  <a:srgbClr val="003A74"/>
                </a:solidFill>
                <a:latin typeface="Verdana" pitchFamily="34" charset="0"/>
              </a:rPr>
              <a:t> Austrian </a:t>
            </a:r>
            <a:r>
              <a:rPr lang="de-DE" sz="1050" b="1" dirty="0" err="1">
                <a:solidFill>
                  <a:srgbClr val="003A74"/>
                </a:solidFill>
                <a:latin typeface="Verdana" pitchFamily="34" charset="0"/>
              </a:rPr>
              <a:t>and</a:t>
            </a:r>
            <a:r>
              <a:rPr lang="de-DE" sz="1050" b="1" dirty="0">
                <a:solidFill>
                  <a:srgbClr val="003A74"/>
                </a:solidFill>
                <a:latin typeface="Verdana" pitchFamily="34" charset="0"/>
              </a:rPr>
              <a:t> International </a:t>
            </a:r>
            <a:r>
              <a:rPr lang="de-DE" sz="1050" b="1" dirty="0" err="1">
                <a:solidFill>
                  <a:srgbClr val="003A74"/>
                </a:solidFill>
                <a:latin typeface="Verdana" pitchFamily="34" charset="0"/>
              </a:rPr>
              <a:t>Tax</a:t>
            </a:r>
            <a:r>
              <a:rPr lang="de-DE" sz="1050" b="1" dirty="0">
                <a:solidFill>
                  <a:srgbClr val="003A74"/>
                </a:solidFill>
                <a:latin typeface="Verdana" pitchFamily="34" charset="0"/>
              </a:rPr>
              <a:t> Law</a:t>
            </a:r>
            <a:r>
              <a:rPr lang="en-GB" sz="500" dirty="0">
                <a:solidFill>
                  <a:srgbClr val="003A74"/>
                </a:solidFill>
                <a:latin typeface="Verdana" pitchFamily="34" charset="0"/>
                <a:sym typeface="Wingdings"/>
              </a:rPr>
              <a:t></a:t>
            </a:r>
            <a:r>
              <a:rPr lang="en-GB" sz="1050" dirty="0">
                <a:solidFill>
                  <a:srgbClr val="003A74"/>
                </a:solidFill>
                <a:latin typeface="Verdana" pitchFamily="34" charset="0"/>
                <a:sym typeface="Wingdings"/>
              </a:rPr>
              <a:t> </a:t>
            </a:r>
            <a:r>
              <a:rPr lang="en-GB" sz="1050" dirty="0">
                <a:solidFill>
                  <a:srgbClr val="003A74"/>
                </a:solidFill>
                <a:latin typeface="Verdana" pitchFamily="34" charset="0"/>
              </a:rPr>
              <a:t>www.wu.ac.at/taxlaw</a:t>
            </a:r>
            <a:endParaRPr lang="en-GB" sz="1050" dirty="0">
              <a:latin typeface="Verdana" pitchFamily="34" charset="0"/>
            </a:endParaRPr>
          </a:p>
        </p:txBody>
      </p:sp>
      <p:pic>
        <p:nvPicPr>
          <p:cNvPr id="12" name="Grafik 7" descr="Logo Tax.tif"/>
          <p:cNvPicPr>
            <a:picLocks noChangeAspect="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325966" y="5113178"/>
            <a:ext cx="557337" cy="477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1" r:id="rId1"/>
    <p:sldLayoutId id="2147483661" r:id="rId2"/>
    <p:sldLayoutId id="2147483663" r:id="rId3"/>
    <p:sldLayoutId id="2147483675" r:id="rId4"/>
    <p:sldLayoutId id="2147483676" r:id="rId5"/>
    <p:sldLayoutId id="2147483686" r:id="rId6"/>
    <p:sldLayoutId id="2147483687" r:id="rId7"/>
    <p:sldLayoutId id="2147483681" r:id="rId8"/>
    <p:sldLayoutId id="2147483682" r:id="rId9"/>
    <p:sldLayoutId id="2147483688" r:id="rId10"/>
    <p:sldLayoutId id="2147483691" r:id="rId11"/>
    <p:sldLayoutId id="2147483664" r:id="rId12"/>
    <p:sldLayoutId id="2147483667" r:id="rId13"/>
    <p:sldLayoutId id="2147483668" r:id="rId14"/>
    <p:sldLayoutId id="2147483670" r:id="rId15"/>
  </p:sldLayoutIdLst>
  <p:transition>
    <p:fade/>
  </p:transition>
  <p:hf hdr="0" dt="0"/>
  <p:txStyles>
    <p:titleStyle>
      <a:lvl1pPr algn="l" defTabSz="914306" rtl="0" eaLnBrk="1" latinLnBrk="0" hangingPunct="1">
        <a:lnSpc>
          <a:spcPct val="100000"/>
        </a:lnSpc>
        <a:spcBef>
          <a:spcPct val="0"/>
        </a:spcBef>
        <a:buNone/>
        <a:defRPr sz="2400" b="1" kern="1200">
          <a:solidFill>
            <a:schemeClr val="tx1"/>
          </a:solidFill>
          <a:latin typeface="Georgia" charset="0"/>
          <a:ea typeface="Georgia" charset="0"/>
          <a:cs typeface="Georgia" charset="0"/>
        </a:defRPr>
      </a:lvl1pPr>
    </p:titleStyle>
    <p:bodyStyle>
      <a:lvl1pPr marL="266700" indent="-266700" algn="l" defTabSz="914306" rtl="0" eaLnBrk="1" latinLnBrk="0" hangingPunct="1">
        <a:lnSpc>
          <a:spcPct val="100000"/>
        </a:lnSpc>
        <a:spcBef>
          <a:spcPts val="0"/>
        </a:spcBef>
        <a:spcAft>
          <a:spcPts val="600"/>
        </a:spcAft>
        <a:buClr>
          <a:schemeClr val="accent1"/>
        </a:buClr>
        <a:buFont typeface="Wingdings" charset="2"/>
        <a:buChar char="§"/>
        <a:defRPr sz="1600" kern="1200">
          <a:solidFill>
            <a:schemeClr val="tx1"/>
          </a:solidFill>
          <a:latin typeface="+mn-lt"/>
          <a:ea typeface="+mn-ea"/>
          <a:cs typeface="+mn-cs"/>
        </a:defRPr>
      </a:lvl1pPr>
      <a:lvl2pPr marL="539750" indent="-273050" algn="l" defTabSz="914306" rtl="0" eaLnBrk="1" latinLnBrk="0" hangingPunct="1">
        <a:lnSpc>
          <a:spcPct val="100000"/>
        </a:lnSpc>
        <a:spcBef>
          <a:spcPts val="0"/>
        </a:spcBef>
        <a:spcAft>
          <a:spcPts val="400"/>
        </a:spcAft>
        <a:buClr>
          <a:schemeClr val="accent1"/>
        </a:buClr>
        <a:buSzPct val="100000"/>
        <a:buFont typeface="Wingdings" charset="2"/>
        <a:buChar char="§"/>
        <a:defRPr sz="1500" kern="1200">
          <a:solidFill>
            <a:schemeClr val="tx1"/>
          </a:solidFill>
          <a:latin typeface="+mn-lt"/>
          <a:ea typeface="+mn-ea"/>
          <a:cs typeface="+mn-cs"/>
        </a:defRPr>
      </a:lvl2pPr>
      <a:lvl3pPr marL="814388" indent="-273050" algn="l" defTabSz="914306" rtl="0" eaLnBrk="1" latinLnBrk="0" hangingPunct="1">
        <a:lnSpc>
          <a:spcPct val="100000"/>
        </a:lnSpc>
        <a:spcBef>
          <a:spcPts val="0"/>
        </a:spcBef>
        <a:spcAft>
          <a:spcPts val="400"/>
        </a:spcAft>
        <a:buClr>
          <a:schemeClr val="accent1"/>
        </a:buClr>
        <a:buFont typeface="Wingdings" charset="2"/>
        <a:buChar char="§"/>
        <a:defRPr sz="1400" kern="1200">
          <a:solidFill>
            <a:schemeClr val="tx1"/>
          </a:solidFill>
          <a:latin typeface="+mn-lt"/>
          <a:ea typeface="+mn-ea"/>
          <a:cs typeface="+mn-cs"/>
        </a:defRPr>
      </a:lvl3pPr>
      <a:lvl4pPr marL="1074738" indent="-266700" algn="l" defTabSz="914306" rtl="0" eaLnBrk="1" latinLnBrk="0" hangingPunct="1">
        <a:lnSpc>
          <a:spcPct val="100000"/>
        </a:lnSpc>
        <a:spcBef>
          <a:spcPts val="0"/>
        </a:spcBef>
        <a:spcAft>
          <a:spcPts val="400"/>
        </a:spcAft>
        <a:buClr>
          <a:schemeClr val="accent1"/>
        </a:buClr>
        <a:buFont typeface="Wingdings" charset="2"/>
        <a:buChar char="§"/>
        <a:defRPr sz="1200" kern="1200">
          <a:solidFill>
            <a:schemeClr val="tx1"/>
          </a:solidFill>
          <a:latin typeface="+mn-lt"/>
          <a:ea typeface="+mn-ea"/>
          <a:cs typeface="+mn-cs"/>
        </a:defRPr>
      </a:lvl4pPr>
      <a:lvl5pPr marL="1341438" indent="-263525" algn="l" defTabSz="914306" rtl="0" eaLnBrk="1" latinLnBrk="0" hangingPunct="1">
        <a:lnSpc>
          <a:spcPct val="100000"/>
        </a:lnSpc>
        <a:spcBef>
          <a:spcPts val="0"/>
        </a:spcBef>
        <a:spcAft>
          <a:spcPts val="400"/>
        </a:spcAft>
        <a:buClr>
          <a:schemeClr val="accent1"/>
        </a:buClr>
        <a:buFont typeface="Wingdings" charset="2"/>
        <a:buChar char="§"/>
        <a:defRPr sz="1200" kern="1200">
          <a:solidFill>
            <a:schemeClr val="tx1"/>
          </a:solidFill>
          <a:latin typeface="+mn-lt"/>
          <a:ea typeface="+mn-ea"/>
          <a:cs typeface="+mn-cs"/>
        </a:defRPr>
      </a:lvl5pPr>
      <a:lvl6pPr marL="2514343" indent="-228577" algn="l" defTabSz="91430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96" indent="-228577" algn="l" defTabSz="91430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650" indent="-228577" algn="l" defTabSz="91430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03" indent="-228577" algn="l" defTabSz="91430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306" rtl="0" eaLnBrk="1" latinLnBrk="0" hangingPunct="1">
        <a:defRPr sz="1800" kern="1200">
          <a:solidFill>
            <a:schemeClr val="tx1"/>
          </a:solidFill>
          <a:latin typeface="+mn-lt"/>
          <a:ea typeface="+mn-ea"/>
          <a:cs typeface="+mn-cs"/>
        </a:defRPr>
      </a:lvl1pPr>
      <a:lvl2pPr marL="457153" algn="l" defTabSz="914306" rtl="0" eaLnBrk="1" latinLnBrk="0" hangingPunct="1">
        <a:defRPr sz="1800" kern="1200">
          <a:solidFill>
            <a:schemeClr val="tx1"/>
          </a:solidFill>
          <a:latin typeface="+mn-lt"/>
          <a:ea typeface="+mn-ea"/>
          <a:cs typeface="+mn-cs"/>
        </a:defRPr>
      </a:lvl2pPr>
      <a:lvl3pPr marL="914306" algn="l" defTabSz="914306" rtl="0" eaLnBrk="1" latinLnBrk="0" hangingPunct="1">
        <a:defRPr sz="1800" kern="1200">
          <a:solidFill>
            <a:schemeClr val="tx1"/>
          </a:solidFill>
          <a:latin typeface="+mn-lt"/>
          <a:ea typeface="+mn-ea"/>
          <a:cs typeface="+mn-cs"/>
        </a:defRPr>
      </a:lvl3pPr>
      <a:lvl4pPr marL="1371460" algn="l" defTabSz="914306" rtl="0" eaLnBrk="1" latinLnBrk="0" hangingPunct="1">
        <a:defRPr sz="1800" kern="1200">
          <a:solidFill>
            <a:schemeClr val="tx1"/>
          </a:solidFill>
          <a:latin typeface="+mn-lt"/>
          <a:ea typeface="+mn-ea"/>
          <a:cs typeface="+mn-cs"/>
        </a:defRPr>
      </a:lvl4pPr>
      <a:lvl5pPr marL="1828613" algn="l" defTabSz="914306" rtl="0" eaLnBrk="1" latinLnBrk="0" hangingPunct="1">
        <a:defRPr sz="1800" kern="1200">
          <a:solidFill>
            <a:schemeClr val="tx1"/>
          </a:solidFill>
          <a:latin typeface="+mn-lt"/>
          <a:ea typeface="+mn-ea"/>
          <a:cs typeface="+mn-cs"/>
        </a:defRPr>
      </a:lvl5pPr>
      <a:lvl6pPr marL="2285767" algn="l" defTabSz="914306" rtl="0" eaLnBrk="1" latinLnBrk="0" hangingPunct="1">
        <a:defRPr sz="1800" kern="1200">
          <a:solidFill>
            <a:schemeClr val="tx1"/>
          </a:solidFill>
          <a:latin typeface="+mn-lt"/>
          <a:ea typeface="+mn-ea"/>
          <a:cs typeface="+mn-cs"/>
        </a:defRPr>
      </a:lvl6pPr>
      <a:lvl7pPr marL="2742920" algn="l" defTabSz="914306" rtl="0" eaLnBrk="1" latinLnBrk="0" hangingPunct="1">
        <a:defRPr sz="1800" kern="1200">
          <a:solidFill>
            <a:schemeClr val="tx1"/>
          </a:solidFill>
          <a:latin typeface="+mn-lt"/>
          <a:ea typeface="+mn-ea"/>
          <a:cs typeface="+mn-cs"/>
        </a:defRPr>
      </a:lvl7pPr>
      <a:lvl8pPr marL="3200073" algn="l" defTabSz="914306" rtl="0" eaLnBrk="1" latinLnBrk="0" hangingPunct="1">
        <a:defRPr sz="1800" kern="1200">
          <a:solidFill>
            <a:schemeClr val="tx1"/>
          </a:solidFill>
          <a:latin typeface="+mn-lt"/>
          <a:ea typeface="+mn-ea"/>
          <a:cs typeface="+mn-cs"/>
        </a:defRPr>
      </a:lvl8pPr>
      <a:lvl9pPr marL="3657227" algn="l" defTabSz="91430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80" userDrawn="1">
          <p15:clr>
            <a:srgbClr val="F26B43"/>
          </p15:clr>
        </p15:guide>
        <p15:guide id="3" pos="288" userDrawn="1">
          <p15:clr>
            <a:srgbClr val="F26B43"/>
          </p15:clr>
        </p15:guide>
        <p15:guide id="4" pos="5179" userDrawn="1">
          <p15:clr>
            <a:srgbClr val="F26B43"/>
          </p15:clr>
        </p15:guide>
        <p15:guide id="5" pos="5467" userDrawn="1">
          <p15:clr>
            <a:srgbClr val="F26B43"/>
          </p15:clr>
        </p15:guide>
        <p15:guide id="7" orient="horz" pos="3278" userDrawn="1">
          <p15:clr>
            <a:srgbClr val="F26B43"/>
          </p15:clr>
        </p15:guide>
        <p15:guide id="9" orient="horz" pos="182" userDrawn="1">
          <p15:clr>
            <a:srgbClr val="F26B43"/>
          </p15:clr>
        </p15:guide>
        <p15:guide id="10" orient="horz" pos="847" userDrawn="1">
          <p15:clr>
            <a:srgbClr val="F26B43"/>
          </p15:clr>
        </p15:guide>
        <p15:guide id="11" orient="horz" pos="3515" userDrawn="1">
          <p15:clr>
            <a:srgbClr val="F26B43"/>
          </p15:clr>
        </p15:guide>
        <p15:guide id="12" orient="horz" pos="109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9B7323-1095-4752-85E5-7E3E96FFEC04}"/>
              </a:ext>
            </a:extLst>
          </p:cNvPr>
          <p:cNvSpPr>
            <a:spLocks noGrp="1"/>
          </p:cNvSpPr>
          <p:nvPr>
            <p:ph type="ctrTitle"/>
          </p:nvPr>
        </p:nvSpPr>
        <p:spPr>
          <a:xfrm>
            <a:off x="457197" y="1309248"/>
            <a:ext cx="5644056" cy="1026000"/>
          </a:xfrm>
        </p:spPr>
        <p:txBody>
          <a:bodyPr/>
          <a:lstStyle/>
          <a:p>
            <a:r>
              <a:rPr lang="en-US" sz="1200" dirty="0"/>
              <a:t>Tax Transparency and Corruption Project (2019-2023)</a:t>
            </a:r>
            <a:br>
              <a:rPr lang="en-US" sz="1200" dirty="0"/>
            </a:br>
            <a:r>
              <a:rPr lang="en-US" sz="1200" i="1" dirty="0"/>
              <a:t>in association with</a:t>
            </a:r>
            <a:br>
              <a:rPr lang="en-US" sz="1200" i="1" dirty="0"/>
            </a:br>
            <a:r>
              <a:rPr lang="en-US" sz="1200" i="1" dirty="0"/>
              <a:t>the World Bank, United Nations Office on Drugs and Crime (UNODC)  and the African Tax Institute (ATI)</a:t>
            </a:r>
            <a:br>
              <a:rPr lang="en-US" sz="1200" dirty="0"/>
            </a:br>
            <a:r>
              <a:rPr lang="en-US" sz="1200" dirty="0"/>
              <a:t>Focuses: inter-agency cooperation; cooperative compliance; beneficial ownership; client attorney privilege; unexplained wealth laws</a:t>
            </a:r>
            <a:endParaRPr lang="en-GB" sz="1200" dirty="0"/>
          </a:p>
        </p:txBody>
      </p:sp>
      <p:sp>
        <p:nvSpPr>
          <p:cNvPr id="3" name="Untertitel 2">
            <a:extLst>
              <a:ext uri="{FF2B5EF4-FFF2-40B4-BE49-F238E27FC236}">
                <a16:creationId xmlns:a16="http://schemas.microsoft.com/office/drawing/2014/main" id="{48E4C565-1A18-480B-BAA3-B84394460130}"/>
              </a:ext>
            </a:extLst>
          </p:cNvPr>
          <p:cNvSpPr>
            <a:spLocks noGrp="1"/>
          </p:cNvSpPr>
          <p:nvPr>
            <p:ph type="subTitle" idx="1"/>
          </p:nvPr>
        </p:nvSpPr>
        <p:spPr>
          <a:xfrm>
            <a:off x="457197" y="969431"/>
            <a:ext cx="5436000" cy="351533"/>
          </a:xfrm>
        </p:spPr>
        <p:txBody>
          <a:bodyPr/>
          <a:lstStyle/>
          <a:p>
            <a:r>
              <a:rPr lang="en-GB" sz="2000" dirty="0">
                <a:latin typeface="+mj-lt"/>
              </a:rPr>
              <a:t>WU Global Tax Policy </a:t>
            </a:r>
            <a:r>
              <a:rPr lang="en-GB" sz="2000" dirty="0" err="1">
                <a:latin typeface="+mj-lt"/>
              </a:rPr>
              <a:t>Center</a:t>
            </a:r>
            <a:endParaRPr lang="en-GB" sz="2000" dirty="0">
              <a:latin typeface="+mj-lt"/>
            </a:endParaRPr>
          </a:p>
        </p:txBody>
      </p:sp>
      <p:sp>
        <p:nvSpPr>
          <p:cNvPr id="4" name="Textplatzhalter 3">
            <a:extLst>
              <a:ext uri="{FF2B5EF4-FFF2-40B4-BE49-F238E27FC236}">
                <a16:creationId xmlns:a16="http://schemas.microsoft.com/office/drawing/2014/main" id="{6F0D8B1B-DF68-4D71-8773-18A66D3A6BB1}"/>
              </a:ext>
            </a:extLst>
          </p:cNvPr>
          <p:cNvSpPr>
            <a:spLocks noGrp="1"/>
          </p:cNvSpPr>
          <p:nvPr>
            <p:ph type="body" sz="quarter" idx="11"/>
          </p:nvPr>
        </p:nvSpPr>
        <p:spPr>
          <a:xfrm>
            <a:off x="287338" y="2941638"/>
            <a:ext cx="4284662" cy="1244132"/>
          </a:xfrm>
        </p:spPr>
        <p:txBody>
          <a:bodyPr/>
          <a:lstStyle/>
          <a:p>
            <a:pPr>
              <a:spcAft>
                <a:spcPts val="0"/>
              </a:spcAft>
              <a:tabLst>
                <a:tab pos="1493514" algn="l"/>
              </a:tabLst>
            </a:pPr>
            <a:r>
              <a:rPr lang="en-GB" sz="1050" b="1" dirty="0"/>
              <a:t>Rita Julien</a:t>
            </a:r>
          </a:p>
          <a:p>
            <a:pPr>
              <a:spcAft>
                <a:spcPts val="0"/>
              </a:spcAft>
              <a:tabLst>
                <a:tab pos="1493514" algn="l"/>
              </a:tabLst>
            </a:pPr>
            <a:r>
              <a:rPr lang="en-US" sz="1050" dirty="0"/>
              <a:t>The role of tax laws and tax authorities in detecting, investigating, and recovering unexplained wealth</a:t>
            </a:r>
          </a:p>
          <a:p>
            <a:pPr>
              <a:spcAft>
                <a:spcPts val="0"/>
              </a:spcAft>
              <a:tabLst>
                <a:tab pos="1493514" algn="l"/>
              </a:tabLst>
            </a:pPr>
            <a:endParaRPr lang="en-GB" sz="1050" dirty="0"/>
          </a:p>
          <a:p>
            <a:pPr>
              <a:spcAft>
                <a:spcPts val="0"/>
              </a:spcAft>
              <a:tabLst>
                <a:tab pos="1493514" algn="l"/>
              </a:tabLst>
            </a:pPr>
            <a:r>
              <a:rPr lang="en-US" sz="1050" b="1" dirty="0">
                <a:latin typeface="Verdana" panose="020B0604030504040204" pitchFamily="34" charset="0"/>
                <a:cs typeface="Arial" panose="020B0604020202020204" pitchFamily="34" charset="0"/>
              </a:rPr>
              <a:t>29 June 2022</a:t>
            </a:r>
          </a:p>
        </p:txBody>
      </p:sp>
    </p:spTree>
    <p:extLst>
      <p:ext uri="{BB962C8B-B14F-4D97-AF65-F5344CB8AC3E}">
        <p14:creationId xmlns:p14="http://schemas.microsoft.com/office/powerpoint/2010/main" val="384607173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F8D18A2-544C-476B-339A-D37BFF3BD84E}"/>
              </a:ext>
            </a:extLst>
          </p:cNvPr>
          <p:cNvSpPr>
            <a:spLocks noGrp="1"/>
          </p:cNvSpPr>
          <p:nvPr>
            <p:ph sz="half" idx="1"/>
          </p:nvPr>
        </p:nvSpPr>
        <p:spPr>
          <a:xfrm>
            <a:off x="462405" y="2117121"/>
            <a:ext cx="3960000" cy="2930182"/>
          </a:xfrm>
        </p:spPr>
        <p:txBody>
          <a:bodyPr/>
          <a:lstStyle/>
          <a:p>
            <a:r>
              <a:rPr lang="en-US" dirty="0"/>
              <a:t>Scope of Tax Laws</a:t>
            </a:r>
          </a:p>
          <a:p>
            <a:r>
              <a:rPr lang="en-US" dirty="0"/>
              <a:t>Potential Synergies with International Developments in Transparency/</a:t>
            </a:r>
            <a:r>
              <a:rPr lang="en-US" dirty="0" err="1"/>
              <a:t>EoI</a:t>
            </a:r>
            <a:endParaRPr lang="en-US" dirty="0"/>
          </a:p>
          <a:p>
            <a:r>
              <a:rPr lang="en-US" dirty="0"/>
              <a:t>Potential Synergies with Voluntary Tax Disclosure Programs</a:t>
            </a:r>
          </a:p>
          <a:p>
            <a:pPr marL="0" indent="0">
              <a:buNone/>
            </a:pPr>
            <a:endParaRPr lang="en-US" dirty="0"/>
          </a:p>
          <a:p>
            <a:pPr marL="0" indent="0">
              <a:buNone/>
            </a:pPr>
            <a:endParaRPr lang="en-US" dirty="0"/>
          </a:p>
          <a:p>
            <a:pPr marL="0" indent="0">
              <a:buNone/>
            </a:pPr>
            <a:endParaRPr lang="en-US" dirty="0"/>
          </a:p>
          <a:p>
            <a:endParaRPr lang="en-GB" dirty="0"/>
          </a:p>
        </p:txBody>
      </p:sp>
      <p:sp>
        <p:nvSpPr>
          <p:cNvPr id="3" name="Content Placeholder 2">
            <a:extLst>
              <a:ext uri="{FF2B5EF4-FFF2-40B4-BE49-F238E27FC236}">
                <a16:creationId xmlns:a16="http://schemas.microsoft.com/office/drawing/2014/main" id="{E4B07B63-ABCD-8282-0C7E-8873A7DB1AC7}"/>
              </a:ext>
            </a:extLst>
          </p:cNvPr>
          <p:cNvSpPr>
            <a:spLocks noGrp="1"/>
          </p:cNvSpPr>
          <p:nvPr>
            <p:ph sz="half" idx="2"/>
          </p:nvPr>
        </p:nvSpPr>
        <p:spPr>
          <a:xfrm>
            <a:off x="4715688" y="2117121"/>
            <a:ext cx="3960000" cy="2930182"/>
          </a:xfrm>
        </p:spPr>
        <p:txBody>
          <a:bodyPr/>
          <a:lstStyle/>
          <a:p>
            <a:r>
              <a:rPr lang="en-US" dirty="0"/>
              <a:t>Information Relevant to Unexplained Wealth</a:t>
            </a:r>
          </a:p>
          <a:p>
            <a:r>
              <a:rPr lang="en-US" dirty="0"/>
              <a:t>Investigative Techniques Relevant to Unexplained Wealth</a:t>
            </a:r>
          </a:p>
          <a:p>
            <a:r>
              <a:rPr lang="en-US" dirty="0"/>
              <a:t>Prerequisites and Practical Examples: (1) Legal Framework and (2) Institutional Framework</a:t>
            </a:r>
          </a:p>
          <a:p>
            <a:endParaRPr lang="en-GB" dirty="0"/>
          </a:p>
        </p:txBody>
      </p:sp>
      <p:sp>
        <p:nvSpPr>
          <p:cNvPr id="4" name="Text Placeholder 3">
            <a:extLst>
              <a:ext uri="{FF2B5EF4-FFF2-40B4-BE49-F238E27FC236}">
                <a16:creationId xmlns:a16="http://schemas.microsoft.com/office/drawing/2014/main" id="{4DA557AE-87D5-6E61-6B26-F2C83A286DE9}"/>
              </a:ext>
            </a:extLst>
          </p:cNvPr>
          <p:cNvSpPr>
            <a:spLocks noGrp="1"/>
          </p:cNvSpPr>
          <p:nvPr>
            <p:ph type="body" idx="13"/>
          </p:nvPr>
        </p:nvSpPr>
        <p:spPr>
          <a:xfrm>
            <a:off x="468314" y="1344612"/>
            <a:ext cx="3960811" cy="690133"/>
          </a:xfrm>
        </p:spPr>
        <p:txBody>
          <a:bodyPr/>
          <a:lstStyle/>
          <a:p>
            <a:pPr algn="ctr"/>
            <a:r>
              <a:rPr lang="en-GB" dirty="0"/>
              <a:t>Role of Tax Laws &amp; Recent Developments </a:t>
            </a:r>
          </a:p>
        </p:txBody>
      </p:sp>
      <p:sp>
        <p:nvSpPr>
          <p:cNvPr id="5" name="Slide Number Placeholder 4">
            <a:extLst>
              <a:ext uri="{FF2B5EF4-FFF2-40B4-BE49-F238E27FC236}">
                <a16:creationId xmlns:a16="http://schemas.microsoft.com/office/drawing/2014/main" id="{3D8D10C0-5A22-2D22-A679-07A42853CA2D}"/>
              </a:ext>
            </a:extLst>
          </p:cNvPr>
          <p:cNvSpPr>
            <a:spLocks noGrp="1"/>
          </p:cNvSpPr>
          <p:nvPr>
            <p:ph type="sldNum" sz="quarter" idx="16"/>
          </p:nvPr>
        </p:nvSpPr>
        <p:spPr/>
        <p:txBody>
          <a:bodyPr/>
          <a:lstStyle/>
          <a:p>
            <a:r>
              <a:rPr lang="en-GB"/>
              <a:t>Page </a:t>
            </a:r>
            <a:fld id="{BE3DC40E-DBBE-4E2D-9EEC-FBF0DA0E9179}" type="slidenum">
              <a:rPr lang="en-GB" smtClean="0"/>
              <a:t>2</a:t>
            </a:fld>
            <a:endParaRPr lang="en-GB" dirty="0"/>
          </a:p>
        </p:txBody>
      </p:sp>
      <p:sp>
        <p:nvSpPr>
          <p:cNvPr id="6" name="Title 5">
            <a:extLst>
              <a:ext uri="{FF2B5EF4-FFF2-40B4-BE49-F238E27FC236}">
                <a16:creationId xmlns:a16="http://schemas.microsoft.com/office/drawing/2014/main" id="{052DC97D-3A43-3EB2-ED8D-C8757FA8D9D6}"/>
              </a:ext>
            </a:extLst>
          </p:cNvPr>
          <p:cNvSpPr>
            <a:spLocks noGrp="1"/>
          </p:cNvSpPr>
          <p:nvPr>
            <p:ph type="title"/>
          </p:nvPr>
        </p:nvSpPr>
        <p:spPr/>
        <p:txBody>
          <a:bodyPr/>
          <a:lstStyle/>
          <a:p>
            <a:r>
              <a:rPr lang="en-GB" dirty="0"/>
              <a:t>Overview: Role of Tax Laws &amp; Authorities</a:t>
            </a:r>
          </a:p>
        </p:txBody>
      </p:sp>
      <p:sp>
        <p:nvSpPr>
          <p:cNvPr id="7" name="Text Placeholder 6">
            <a:extLst>
              <a:ext uri="{FF2B5EF4-FFF2-40B4-BE49-F238E27FC236}">
                <a16:creationId xmlns:a16="http://schemas.microsoft.com/office/drawing/2014/main" id="{71495A4C-35EC-3D46-C887-78C918556F63}"/>
              </a:ext>
            </a:extLst>
          </p:cNvPr>
          <p:cNvSpPr>
            <a:spLocks noGrp="1"/>
          </p:cNvSpPr>
          <p:nvPr>
            <p:ph type="body" idx="17"/>
          </p:nvPr>
        </p:nvSpPr>
        <p:spPr>
          <a:xfrm>
            <a:off x="4727894" y="1344612"/>
            <a:ext cx="3960811" cy="690133"/>
          </a:xfrm>
        </p:spPr>
        <p:txBody>
          <a:bodyPr/>
          <a:lstStyle/>
          <a:p>
            <a:pPr algn="ctr"/>
            <a:r>
              <a:rPr lang="en-GB" dirty="0"/>
              <a:t>Role of Tax Authorities &amp; Inter-Agency Cooperation</a:t>
            </a:r>
          </a:p>
        </p:txBody>
      </p:sp>
    </p:spTree>
    <p:extLst>
      <p:ext uri="{BB962C8B-B14F-4D97-AF65-F5344CB8AC3E}">
        <p14:creationId xmlns:p14="http://schemas.microsoft.com/office/powerpoint/2010/main" val="2016398691"/>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7F5B4F3-77C8-8ECA-2367-F0D1C67CB991}"/>
              </a:ext>
            </a:extLst>
          </p:cNvPr>
          <p:cNvSpPr>
            <a:spLocks noGrp="1"/>
          </p:cNvSpPr>
          <p:nvPr>
            <p:ph idx="1"/>
          </p:nvPr>
        </p:nvSpPr>
        <p:spPr/>
        <p:txBody>
          <a:bodyPr>
            <a:normAutofit fontScale="77500" lnSpcReduction="20000"/>
          </a:bodyPr>
          <a:lstStyle/>
          <a:p>
            <a:pPr marL="0" indent="0" algn="just">
              <a:buNone/>
            </a:pPr>
            <a:r>
              <a:rPr lang="en-GB" b="1" dirty="0">
                <a:solidFill>
                  <a:srgbClr val="0096D3"/>
                </a:solidFill>
              </a:rPr>
              <a:t>Scope of Tax Laws</a:t>
            </a:r>
          </a:p>
          <a:p>
            <a:pPr algn="just"/>
            <a:r>
              <a:rPr lang="en-US" dirty="0"/>
              <a:t>what is taxable or reportable under the tax laws of a given jurisdiction? how might this potentially interact w/ the UW regime?</a:t>
            </a:r>
          </a:p>
          <a:p>
            <a:pPr algn="just"/>
            <a:r>
              <a:rPr lang="en-GB" dirty="0"/>
              <a:t>where neither taxable nor reportable </a:t>
            </a:r>
            <a:r>
              <a:rPr lang="en-GB" dirty="0">
                <a:sym typeface="Wingdings" panose="05000000000000000000" pitchFamily="2" charset="2"/>
              </a:rPr>
              <a:t> consider possibilities to impede detection of UW or to proffer non-easily-verifiable explanations to impede recovery; consider documentation/evidentiary requirements for respondents</a:t>
            </a:r>
          </a:p>
          <a:p>
            <a:pPr algn="just"/>
            <a:r>
              <a:rPr lang="en-GB" dirty="0">
                <a:sym typeface="Wingdings" panose="05000000000000000000" pitchFamily="2" charset="2"/>
              </a:rPr>
              <a:t>distinctions: </a:t>
            </a:r>
            <a:r>
              <a:rPr lang="en-US" dirty="0">
                <a:sym typeface="Wingdings" panose="05000000000000000000" pitchFamily="2" charset="2"/>
              </a:rPr>
              <a:t>“schedular” (e.g., UK) vs. “global” tax system; taxable vs. reportable</a:t>
            </a:r>
            <a:endParaRPr lang="en-GB" dirty="0"/>
          </a:p>
          <a:p>
            <a:pPr marL="0" indent="0" algn="just">
              <a:buNone/>
            </a:pPr>
            <a:r>
              <a:rPr lang="en-US" b="1" dirty="0">
                <a:solidFill>
                  <a:srgbClr val="0096D3"/>
                </a:solidFill>
              </a:rPr>
              <a:t>Synergies with International Developments in Transparency/</a:t>
            </a:r>
            <a:r>
              <a:rPr lang="en-US" b="1" dirty="0" err="1">
                <a:solidFill>
                  <a:srgbClr val="0096D3"/>
                </a:solidFill>
              </a:rPr>
              <a:t>EoI</a:t>
            </a:r>
            <a:endParaRPr lang="en-US" b="1" dirty="0">
              <a:solidFill>
                <a:srgbClr val="0096D3"/>
              </a:solidFill>
            </a:endParaRPr>
          </a:p>
          <a:p>
            <a:pPr algn="just"/>
            <a:r>
              <a:rPr lang="en-US" dirty="0"/>
              <a:t>laws &amp; agreements re: exchange of tax &amp; financial account info expanded significantly (e.g., Global Forum, FATCA, CRS, Convention on Mutual Administrative Assistance in Tax Matters, </a:t>
            </a:r>
            <a:r>
              <a:rPr lang="en-US" dirty="0" err="1"/>
              <a:t>CbC</a:t>
            </a:r>
            <a:r>
              <a:rPr lang="en-US" dirty="0"/>
              <a:t> Reports, Exchange of Tax Rulings, EU DAC, MRDP)</a:t>
            </a:r>
          </a:p>
          <a:p>
            <a:pPr algn="just"/>
            <a:r>
              <a:rPr lang="en-US" dirty="0"/>
              <a:t>relevance for UW: tax authorities now even more well positioned to compile more comprehensive and traceable picture of taxpayers’ wealth globally</a:t>
            </a:r>
          </a:p>
          <a:p>
            <a:pPr algn="just"/>
            <a:r>
              <a:rPr lang="en-US" dirty="0"/>
              <a:t>caveats: technical assistance/toolkits/technology, confidentiality, legal framework (e.g., next slide)</a:t>
            </a:r>
          </a:p>
          <a:p>
            <a:pPr marL="0" indent="0" algn="just">
              <a:buNone/>
            </a:pPr>
            <a:r>
              <a:rPr lang="en-US" b="1" dirty="0">
                <a:solidFill>
                  <a:srgbClr val="0096D3"/>
                </a:solidFill>
              </a:rPr>
              <a:t>Synergies with Voluntary Tax Disclosure Programs (VDPs)</a:t>
            </a:r>
          </a:p>
          <a:p>
            <a:pPr algn="just"/>
            <a:r>
              <a:rPr lang="en-US" dirty="0"/>
              <a:t>above-mentioned int’l </a:t>
            </a:r>
            <a:r>
              <a:rPr lang="en-US" dirty="0" err="1"/>
              <a:t>EoI</a:t>
            </a:r>
            <a:r>
              <a:rPr lang="en-US" dirty="0"/>
              <a:t> developments </a:t>
            </a:r>
            <a:r>
              <a:rPr lang="en-US" dirty="0">
                <a:sym typeface="Wingdings" panose="05000000000000000000" pitchFamily="2" charset="2"/>
              </a:rPr>
              <a:t></a:t>
            </a:r>
            <a:r>
              <a:rPr lang="en-US" dirty="0"/>
              <a:t> increased </a:t>
            </a:r>
            <a:r>
              <a:rPr lang="en-US" dirty="0">
                <a:sym typeface="Wingdings" panose="05000000000000000000" pitchFamily="2" charset="2"/>
              </a:rPr>
              <a:t>“[VDPs] and offshore tax investigations” = “EUR 112 billion in additional revenue (tax, interest and penalties)” (2021 Global Forum Report)</a:t>
            </a:r>
          </a:p>
          <a:p>
            <a:pPr algn="just"/>
            <a:r>
              <a:rPr lang="en-US" dirty="0"/>
              <a:t>enactment of UWO regime may also prompt taxpayers to disclose (e.g., UK UWO &amp; Nigeria VAIDS); not only expands “tax net” but also, as above w/ caveats, provides relevant information</a:t>
            </a:r>
          </a:p>
        </p:txBody>
      </p:sp>
      <p:sp>
        <p:nvSpPr>
          <p:cNvPr id="3" name="Slide Number Placeholder 2">
            <a:extLst>
              <a:ext uri="{FF2B5EF4-FFF2-40B4-BE49-F238E27FC236}">
                <a16:creationId xmlns:a16="http://schemas.microsoft.com/office/drawing/2014/main" id="{49F0A08F-9006-7DE2-026B-7B8519D6D2A6}"/>
              </a:ext>
            </a:extLst>
          </p:cNvPr>
          <p:cNvSpPr>
            <a:spLocks noGrp="1"/>
          </p:cNvSpPr>
          <p:nvPr>
            <p:ph type="sldNum" sz="quarter" idx="12"/>
          </p:nvPr>
        </p:nvSpPr>
        <p:spPr/>
        <p:txBody>
          <a:bodyPr/>
          <a:lstStyle/>
          <a:p>
            <a:r>
              <a:rPr lang="en-GB"/>
              <a:t>Page </a:t>
            </a:r>
            <a:fld id="{BE3DC40E-DBBE-4E2D-9EEC-FBF0DA0E9179}" type="slidenum">
              <a:rPr lang="en-GB" smtClean="0"/>
              <a:t>3</a:t>
            </a:fld>
            <a:endParaRPr lang="en-GB" dirty="0"/>
          </a:p>
        </p:txBody>
      </p:sp>
      <p:sp>
        <p:nvSpPr>
          <p:cNvPr id="4" name="Title 3">
            <a:extLst>
              <a:ext uri="{FF2B5EF4-FFF2-40B4-BE49-F238E27FC236}">
                <a16:creationId xmlns:a16="http://schemas.microsoft.com/office/drawing/2014/main" id="{32B2BAA5-7CBE-05F6-CD8B-92CFA71218F0}"/>
              </a:ext>
            </a:extLst>
          </p:cNvPr>
          <p:cNvSpPr>
            <a:spLocks noGrp="1"/>
          </p:cNvSpPr>
          <p:nvPr>
            <p:ph type="title"/>
          </p:nvPr>
        </p:nvSpPr>
        <p:spPr/>
        <p:txBody>
          <a:bodyPr/>
          <a:lstStyle/>
          <a:p>
            <a:r>
              <a:rPr lang="en-US" dirty="0"/>
              <a:t>Role of Tax Laws &amp; Recent Developments</a:t>
            </a:r>
          </a:p>
        </p:txBody>
      </p:sp>
    </p:spTree>
    <p:extLst>
      <p:ext uri="{BB962C8B-B14F-4D97-AF65-F5344CB8AC3E}">
        <p14:creationId xmlns:p14="http://schemas.microsoft.com/office/powerpoint/2010/main" val="4046139563"/>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7F5B4F3-77C8-8ECA-2367-F0D1C67CB991}"/>
              </a:ext>
            </a:extLst>
          </p:cNvPr>
          <p:cNvSpPr>
            <a:spLocks noGrp="1"/>
          </p:cNvSpPr>
          <p:nvPr>
            <p:ph idx="1"/>
          </p:nvPr>
        </p:nvSpPr>
        <p:spPr/>
        <p:txBody>
          <a:bodyPr>
            <a:normAutofit fontScale="77500" lnSpcReduction="20000"/>
          </a:bodyPr>
          <a:lstStyle/>
          <a:p>
            <a:pPr marL="0" indent="0" algn="just">
              <a:buNone/>
            </a:pPr>
            <a:r>
              <a:rPr lang="en-US" b="1" dirty="0">
                <a:solidFill>
                  <a:srgbClr val="0096D3"/>
                </a:solidFill>
              </a:rPr>
              <a:t>Information Relevant to Unexplained Wealth</a:t>
            </a:r>
          </a:p>
          <a:p>
            <a:pPr algn="just"/>
            <a:r>
              <a:rPr lang="en-US" dirty="0"/>
              <a:t>from annual/quarterly tax declarations, info reporting forms, info reported by third parties (e.g., those w/ responsibilities to withhold taxes such as employers, financial institutions, etc.) </a:t>
            </a:r>
            <a:r>
              <a:rPr lang="en-US" dirty="0">
                <a:sym typeface="Wingdings" panose="05000000000000000000" pitchFamily="2" charset="2"/>
              </a:rPr>
              <a:t>= detailed accounts of income, expenses, assets, businesses, etc.</a:t>
            </a:r>
          </a:p>
          <a:p>
            <a:pPr algn="just"/>
            <a:r>
              <a:rPr lang="en-US" dirty="0">
                <a:sym typeface="Wingdings" panose="05000000000000000000" pitchFamily="2" charset="2"/>
              </a:rPr>
              <a:t>may consider not only income taxes (e.g., PIT, CIT), but also, depending on tax system, inheritance tax, gift tax, consumption tax, customs, excise duties, stamp duties, property tax, etc.</a:t>
            </a:r>
            <a:endParaRPr lang="en-US" dirty="0"/>
          </a:p>
          <a:p>
            <a:pPr marL="0" indent="0" algn="just">
              <a:buNone/>
            </a:pPr>
            <a:r>
              <a:rPr lang="en-US" b="1" dirty="0">
                <a:solidFill>
                  <a:srgbClr val="0096D3"/>
                </a:solidFill>
              </a:rPr>
              <a:t>Investigative Techniques Relevant to Unexplained Wealth</a:t>
            </a:r>
          </a:p>
          <a:p>
            <a:pPr algn="just"/>
            <a:r>
              <a:rPr lang="en-US" dirty="0"/>
              <a:t>longstanding methods for audits and for investigating discrepancies between income/assets taxpayer declared and those taxpayer appears to actually hold (e.g., UK capital statements, US net worth method, South Africa lifestyle audits) may provide useful skills, trainings and insight</a:t>
            </a:r>
          </a:p>
          <a:p>
            <a:pPr marL="0" indent="0" algn="just">
              <a:buNone/>
            </a:pPr>
            <a:r>
              <a:rPr lang="en-US" b="1" dirty="0">
                <a:solidFill>
                  <a:srgbClr val="0096D3"/>
                </a:solidFill>
              </a:rPr>
              <a:t>Prerequisites and Practical Examples: (1) Legal Framework and (2) Institutional Framework</a:t>
            </a:r>
          </a:p>
          <a:p>
            <a:pPr algn="just"/>
            <a:r>
              <a:rPr lang="en-US" dirty="0"/>
              <a:t>to permit and optimize inter-agency cooperation w/ tax authorities, 2 key prerequisites include:</a:t>
            </a:r>
          </a:p>
          <a:p>
            <a:pPr algn="just"/>
            <a:r>
              <a:rPr lang="en-US" dirty="0"/>
              <a:t>(1) legal framework: a balancing act w/r/t confidentiality and appropriate safeguards (e.g., Commissioners for Revenue and Customs Act 2005, Secs. 17-23; Mauritius, The Income Tax Act 1995, Sec. 4A; Australia, Tax Laws Amendment (Confidentiality of Taxpayer Information) Act 2010) </a:t>
            </a:r>
          </a:p>
          <a:p>
            <a:pPr algn="just"/>
            <a:r>
              <a:rPr lang="en-US" dirty="0"/>
              <a:t>(2) institutional framework: survey of different approaches can be insightful for policymakers considering which agency configurations would work best in their own legal system (see final slide for some practical examples)</a:t>
            </a:r>
          </a:p>
          <a:p>
            <a:pPr marL="0" indent="0" algn="just">
              <a:buNone/>
            </a:pPr>
            <a:endParaRPr lang="en-US" dirty="0"/>
          </a:p>
          <a:p>
            <a:pPr lvl="1" algn="just"/>
            <a:endParaRPr lang="en-US" dirty="0"/>
          </a:p>
        </p:txBody>
      </p:sp>
      <p:sp>
        <p:nvSpPr>
          <p:cNvPr id="3" name="Slide Number Placeholder 2">
            <a:extLst>
              <a:ext uri="{FF2B5EF4-FFF2-40B4-BE49-F238E27FC236}">
                <a16:creationId xmlns:a16="http://schemas.microsoft.com/office/drawing/2014/main" id="{49F0A08F-9006-7DE2-026B-7B8519D6D2A6}"/>
              </a:ext>
            </a:extLst>
          </p:cNvPr>
          <p:cNvSpPr>
            <a:spLocks noGrp="1"/>
          </p:cNvSpPr>
          <p:nvPr>
            <p:ph type="sldNum" sz="quarter" idx="12"/>
          </p:nvPr>
        </p:nvSpPr>
        <p:spPr/>
        <p:txBody>
          <a:bodyPr/>
          <a:lstStyle/>
          <a:p>
            <a:r>
              <a:rPr lang="en-GB"/>
              <a:t>Page </a:t>
            </a:r>
            <a:fld id="{BE3DC40E-DBBE-4E2D-9EEC-FBF0DA0E9179}" type="slidenum">
              <a:rPr lang="en-GB" smtClean="0"/>
              <a:t>4</a:t>
            </a:fld>
            <a:endParaRPr lang="en-GB" dirty="0"/>
          </a:p>
        </p:txBody>
      </p:sp>
      <p:sp>
        <p:nvSpPr>
          <p:cNvPr id="4" name="Title 3">
            <a:extLst>
              <a:ext uri="{FF2B5EF4-FFF2-40B4-BE49-F238E27FC236}">
                <a16:creationId xmlns:a16="http://schemas.microsoft.com/office/drawing/2014/main" id="{32B2BAA5-7CBE-05F6-CD8B-92CFA71218F0}"/>
              </a:ext>
            </a:extLst>
          </p:cNvPr>
          <p:cNvSpPr>
            <a:spLocks noGrp="1"/>
          </p:cNvSpPr>
          <p:nvPr>
            <p:ph type="title"/>
          </p:nvPr>
        </p:nvSpPr>
        <p:spPr>
          <a:xfrm>
            <a:off x="462407" y="139700"/>
            <a:ext cx="7948495" cy="903822"/>
          </a:xfrm>
        </p:spPr>
        <p:txBody>
          <a:bodyPr/>
          <a:lstStyle/>
          <a:p>
            <a:r>
              <a:rPr lang="en-US" dirty="0"/>
              <a:t>Role of Tax Authorities &amp; Cooperation</a:t>
            </a:r>
          </a:p>
        </p:txBody>
      </p:sp>
    </p:spTree>
    <p:extLst>
      <p:ext uri="{BB962C8B-B14F-4D97-AF65-F5344CB8AC3E}">
        <p14:creationId xmlns:p14="http://schemas.microsoft.com/office/powerpoint/2010/main" val="3579452895"/>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7F5B4F3-77C8-8ECA-2367-F0D1C67CB991}"/>
              </a:ext>
            </a:extLst>
          </p:cNvPr>
          <p:cNvSpPr>
            <a:spLocks noGrp="1"/>
          </p:cNvSpPr>
          <p:nvPr>
            <p:ph idx="1"/>
          </p:nvPr>
        </p:nvSpPr>
        <p:spPr/>
        <p:txBody>
          <a:bodyPr>
            <a:normAutofit fontScale="77500" lnSpcReduction="20000"/>
          </a:bodyPr>
          <a:lstStyle/>
          <a:p>
            <a:pPr marL="0" indent="0" algn="just">
              <a:buNone/>
            </a:pPr>
            <a:r>
              <a:rPr lang="en-US" b="1" dirty="0">
                <a:solidFill>
                  <a:srgbClr val="0096D3"/>
                </a:solidFill>
              </a:rPr>
              <a:t>Information Relevant to Unexplained Wealth</a:t>
            </a:r>
          </a:p>
          <a:p>
            <a:pPr algn="just"/>
            <a:r>
              <a:rPr lang="en-US" dirty="0"/>
              <a:t>from annual/quarterly tax declarations, info reporting forms, info reported by third parties (e.g., those w/ responsibilities to withhold taxes such as employers, financial institutions, etc.) </a:t>
            </a:r>
            <a:r>
              <a:rPr lang="en-US" dirty="0">
                <a:sym typeface="Wingdings" panose="05000000000000000000" pitchFamily="2" charset="2"/>
              </a:rPr>
              <a:t>= detailed accounts of income, expenses, assets, businesses, etc.</a:t>
            </a:r>
          </a:p>
          <a:p>
            <a:pPr algn="just"/>
            <a:r>
              <a:rPr lang="en-US" dirty="0">
                <a:sym typeface="Wingdings" panose="05000000000000000000" pitchFamily="2" charset="2"/>
              </a:rPr>
              <a:t>may consider not only income taxes (e.g., PIT, CIT), but also, depending on tax system, inheritance tax, gift tax, consumption tax, customs, excise duties, stamp duties, property tax, etc.</a:t>
            </a:r>
            <a:endParaRPr lang="en-US" dirty="0"/>
          </a:p>
          <a:p>
            <a:pPr marL="0" indent="0" algn="just">
              <a:buNone/>
            </a:pPr>
            <a:r>
              <a:rPr lang="en-US" b="1" dirty="0">
                <a:solidFill>
                  <a:srgbClr val="0096D3"/>
                </a:solidFill>
              </a:rPr>
              <a:t>Investigative Techniques Relevant to Unexplained Wealth</a:t>
            </a:r>
          </a:p>
          <a:p>
            <a:pPr algn="just"/>
            <a:r>
              <a:rPr lang="en-US" dirty="0"/>
              <a:t>longstanding methods for audits and for investigating discrepancies between income/assets taxpayer declared and those taxpayer appears to actually hold (e.g., UK capital statements, US net worth method, South Africa lifestyle audits) may provide useful skills, trainings and insight</a:t>
            </a:r>
          </a:p>
          <a:p>
            <a:pPr marL="0" indent="0" algn="just">
              <a:buNone/>
            </a:pPr>
            <a:r>
              <a:rPr lang="en-US" b="1" dirty="0">
                <a:solidFill>
                  <a:srgbClr val="0096D3"/>
                </a:solidFill>
              </a:rPr>
              <a:t>Prerequisites and Practical Examples: (1) Legal Framework and (2) Institutional Framework</a:t>
            </a:r>
          </a:p>
          <a:p>
            <a:pPr algn="just"/>
            <a:r>
              <a:rPr lang="en-US" dirty="0"/>
              <a:t>to permit and optimize inter-agency cooperation w/ tax authorities, 2 key prerequisites include:</a:t>
            </a:r>
          </a:p>
          <a:p>
            <a:pPr algn="just"/>
            <a:r>
              <a:rPr lang="en-US" dirty="0"/>
              <a:t>(1) legal framework: a balancing act w/r/t confidentiality and appropriate safeguards (e.g., Commissioners for Revenue and Customs Act 2005, Secs. 17-23; Mauritius, The Income Tax Act 1995, Sec. 4A; Australia, Tax Laws Amendment (Confidentiality of Taxpayer Information) Act 2010) </a:t>
            </a:r>
          </a:p>
          <a:p>
            <a:pPr algn="just"/>
            <a:r>
              <a:rPr lang="en-US" dirty="0"/>
              <a:t>(2) institutional framework: survey of different approaches can be insightful for policymakers considering which agency configurations would work best in their own legal system (see final slide for some practical examples)</a:t>
            </a:r>
          </a:p>
          <a:p>
            <a:pPr marL="0" indent="0" algn="just">
              <a:buNone/>
            </a:pPr>
            <a:endParaRPr lang="en-US" dirty="0"/>
          </a:p>
          <a:p>
            <a:pPr lvl="1" algn="just"/>
            <a:endParaRPr lang="en-US" dirty="0"/>
          </a:p>
        </p:txBody>
      </p:sp>
      <p:sp>
        <p:nvSpPr>
          <p:cNvPr id="3" name="Slide Number Placeholder 2">
            <a:extLst>
              <a:ext uri="{FF2B5EF4-FFF2-40B4-BE49-F238E27FC236}">
                <a16:creationId xmlns:a16="http://schemas.microsoft.com/office/drawing/2014/main" id="{49F0A08F-9006-7DE2-026B-7B8519D6D2A6}"/>
              </a:ext>
            </a:extLst>
          </p:cNvPr>
          <p:cNvSpPr>
            <a:spLocks noGrp="1"/>
          </p:cNvSpPr>
          <p:nvPr>
            <p:ph type="sldNum" sz="quarter" idx="12"/>
          </p:nvPr>
        </p:nvSpPr>
        <p:spPr/>
        <p:txBody>
          <a:bodyPr/>
          <a:lstStyle/>
          <a:p>
            <a:r>
              <a:rPr lang="en-GB"/>
              <a:t>Page </a:t>
            </a:r>
            <a:fld id="{BE3DC40E-DBBE-4E2D-9EEC-FBF0DA0E9179}" type="slidenum">
              <a:rPr lang="en-GB" smtClean="0"/>
              <a:t>5</a:t>
            </a:fld>
            <a:endParaRPr lang="en-GB" dirty="0"/>
          </a:p>
        </p:txBody>
      </p:sp>
      <p:sp>
        <p:nvSpPr>
          <p:cNvPr id="4" name="Title 3">
            <a:extLst>
              <a:ext uri="{FF2B5EF4-FFF2-40B4-BE49-F238E27FC236}">
                <a16:creationId xmlns:a16="http://schemas.microsoft.com/office/drawing/2014/main" id="{32B2BAA5-7CBE-05F6-CD8B-92CFA71218F0}"/>
              </a:ext>
            </a:extLst>
          </p:cNvPr>
          <p:cNvSpPr>
            <a:spLocks noGrp="1"/>
          </p:cNvSpPr>
          <p:nvPr>
            <p:ph type="title"/>
          </p:nvPr>
        </p:nvSpPr>
        <p:spPr>
          <a:xfrm>
            <a:off x="462407" y="139700"/>
            <a:ext cx="7948495" cy="903822"/>
          </a:xfrm>
        </p:spPr>
        <p:txBody>
          <a:bodyPr/>
          <a:lstStyle/>
          <a:p>
            <a:r>
              <a:rPr lang="en-US" dirty="0"/>
              <a:t>Role of Tax Authorities &amp; Cooperation</a:t>
            </a:r>
          </a:p>
        </p:txBody>
      </p:sp>
      <p:sp>
        <p:nvSpPr>
          <p:cNvPr id="5" name="Rectangle 4">
            <a:extLst>
              <a:ext uri="{FF2B5EF4-FFF2-40B4-BE49-F238E27FC236}">
                <a16:creationId xmlns:a16="http://schemas.microsoft.com/office/drawing/2014/main" id="{CDF99C2A-C539-B6BF-F7BE-420739621C59}"/>
              </a:ext>
            </a:extLst>
          </p:cNvPr>
          <p:cNvSpPr/>
          <p:nvPr/>
        </p:nvSpPr>
        <p:spPr>
          <a:xfrm>
            <a:off x="659027" y="3711610"/>
            <a:ext cx="7946136" cy="1380744"/>
          </a:xfrm>
          <a:prstGeom prst="rect">
            <a:avLst/>
          </a:prstGeom>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effectLst/>
                <a:latin typeface="Calibri" panose="020F0502020204030204" pitchFamily="34" charset="0"/>
                <a:ea typeface="Calibri" panose="020F0502020204030204" pitchFamily="34" charset="0"/>
                <a:cs typeface="Calibri" panose="020F0502020204030204" pitchFamily="34" charset="0"/>
              </a:rPr>
              <a:t>Example: “Taxation information can be crucial to law enforcement investigations into persons suspected of profiting from </a:t>
            </a:r>
            <a:r>
              <a:rPr lang="en-US" sz="1200" dirty="0" err="1">
                <a:effectLst/>
                <a:latin typeface="Calibri" panose="020F0502020204030204" pitchFamily="34" charset="0"/>
                <a:ea typeface="Calibri" panose="020F0502020204030204" pitchFamily="34" charset="0"/>
                <a:cs typeface="Calibri" panose="020F0502020204030204" pitchFamily="34" charset="0"/>
              </a:rPr>
              <a:t>organised</a:t>
            </a:r>
            <a:r>
              <a:rPr lang="en-US" sz="1200" dirty="0">
                <a:effectLst/>
                <a:latin typeface="Calibri" panose="020F0502020204030204" pitchFamily="34" charset="0"/>
                <a:ea typeface="Calibri" panose="020F0502020204030204" pitchFamily="34" charset="0"/>
                <a:cs typeface="Calibri" panose="020F0502020204030204" pitchFamily="34" charset="0"/>
              </a:rPr>
              <a:t> criminal activity. Recent reforms have enhanced the arrangements for the sharing of taxation information with law enforcement agencies. In December 2010, the </a:t>
            </a:r>
            <a:r>
              <a:rPr lang="en-US" sz="1200" i="1" dirty="0">
                <a:effectLst/>
                <a:latin typeface="Calibri" panose="020F0502020204030204" pitchFamily="34" charset="0"/>
                <a:ea typeface="Calibri" panose="020F0502020204030204" pitchFamily="34" charset="0"/>
                <a:cs typeface="Calibri" panose="020F0502020204030204" pitchFamily="34" charset="0"/>
              </a:rPr>
              <a:t>Tax Laws Amendment (Confidentiality of Taxpayer Information) Act 2010 </a:t>
            </a:r>
            <a:r>
              <a:rPr lang="en-US" sz="1200" dirty="0">
                <a:effectLst/>
                <a:latin typeface="Calibri" panose="020F0502020204030204" pitchFamily="34" charset="0"/>
                <a:ea typeface="Calibri" panose="020F0502020204030204" pitchFamily="34" charset="0"/>
                <a:cs typeface="Calibri" panose="020F0502020204030204" pitchFamily="34" charset="0"/>
              </a:rPr>
              <a:t>amended the provisions in the </a:t>
            </a:r>
            <a:r>
              <a:rPr lang="en-US" sz="1200" i="1" dirty="0">
                <a:effectLst/>
                <a:latin typeface="Calibri" panose="020F0502020204030204" pitchFamily="34" charset="0"/>
                <a:ea typeface="Calibri" panose="020F0502020204030204" pitchFamily="34" charset="0"/>
                <a:cs typeface="Calibri" panose="020F0502020204030204" pitchFamily="34" charset="0"/>
              </a:rPr>
              <a:t>Taxation Administration Act 1953 </a:t>
            </a:r>
            <a:r>
              <a:rPr lang="en-US" sz="1200" dirty="0">
                <a:effectLst/>
                <a:latin typeface="Calibri" panose="020F0502020204030204" pitchFamily="34" charset="0"/>
                <a:ea typeface="Calibri" panose="020F0502020204030204" pitchFamily="34" charset="0"/>
                <a:cs typeface="Calibri" panose="020F0502020204030204" pitchFamily="34" charset="0"/>
              </a:rPr>
              <a:t>governing disclosure of taxpayer information to law enforcement agencies. The amendments in conjunction with other Commonwealth </a:t>
            </a:r>
            <a:r>
              <a:rPr lang="en-US" sz="1200" dirty="0" err="1">
                <a:effectLst/>
                <a:latin typeface="Calibri" panose="020F0502020204030204" pitchFamily="34" charset="0"/>
                <a:ea typeface="Calibri" panose="020F0502020204030204" pitchFamily="34" charset="0"/>
                <a:cs typeface="Calibri" panose="020F0502020204030204" pitchFamily="34" charset="0"/>
              </a:rPr>
              <a:t>organised</a:t>
            </a:r>
            <a:r>
              <a:rPr lang="en-US" sz="1200" dirty="0">
                <a:effectLst/>
                <a:latin typeface="Calibri" panose="020F0502020204030204" pitchFamily="34" charset="0"/>
                <a:ea typeface="Calibri" panose="020F0502020204030204" pitchFamily="34" charset="0"/>
                <a:cs typeface="Calibri" panose="020F0502020204030204" pitchFamily="34" charset="0"/>
              </a:rPr>
              <a:t> crime related legislative reforms: […] allow for the disclosure of taxpayer information to law enforcement agencies and courts for the investigation of unexplained wealth matters.” (Australia AFP Submission Oct. 2011 for 2012 Parliamentary Inquiry into Unexplained Wealth)</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8986860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5FADD146-D647-B4FA-56D2-A92DD60330F9}"/>
              </a:ext>
            </a:extLst>
          </p:cNvPr>
          <p:cNvGraphicFramePr>
            <a:graphicFrameLocks noGrp="1"/>
          </p:cNvGraphicFramePr>
          <p:nvPr>
            <p:ph idx="1"/>
            <p:extLst>
              <p:ext uri="{D42A27DB-BD31-4B8C-83A1-F6EECF244321}">
                <p14:modId xmlns:p14="http://schemas.microsoft.com/office/powerpoint/2010/main" val="4200621763"/>
              </p:ext>
            </p:extLst>
          </p:nvPr>
        </p:nvGraphicFramePr>
        <p:xfrm>
          <a:off x="462408" y="1344613"/>
          <a:ext cx="8232276" cy="3474720"/>
        </p:xfrm>
        <a:graphic>
          <a:graphicData uri="http://schemas.openxmlformats.org/drawingml/2006/table">
            <a:tbl>
              <a:tblPr firstRow="1" bandRow="1">
                <a:tableStyleId>{5C22544A-7EE6-4342-B048-85BDC9FD1C3A}</a:tableStyleId>
              </a:tblPr>
              <a:tblGrid>
                <a:gridCol w="2527927">
                  <a:extLst>
                    <a:ext uri="{9D8B030D-6E8A-4147-A177-3AD203B41FA5}">
                      <a16:colId xmlns:a16="http://schemas.microsoft.com/office/drawing/2014/main" val="1538354437"/>
                    </a:ext>
                  </a:extLst>
                </a:gridCol>
                <a:gridCol w="2636108">
                  <a:extLst>
                    <a:ext uri="{9D8B030D-6E8A-4147-A177-3AD203B41FA5}">
                      <a16:colId xmlns:a16="http://schemas.microsoft.com/office/drawing/2014/main" val="1581402612"/>
                    </a:ext>
                  </a:extLst>
                </a:gridCol>
                <a:gridCol w="3068241">
                  <a:extLst>
                    <a:ext uri="{9D8B030D-6E8A-4147-A177-3AD203B41FA5}">
                      <a16:colId xmlns:a16="http://schemas.microsoft.com/office/drawing/2014/main" val="131681431"/>
                    </a:ext>
                  </a:extLst>
                </a:gridCol>
              </a:tblGrid>
              <a:tr h="370840">
                <a:tc>
                  <a:txBody>
                    <a:bodyPr/>
                    <a:lstStyle/>
                    <a:p>
                      <a:r>
                        <a:rPr lang="en-US" sz="1200" b="1" kern="1200" dirty="0">
                          <a:solidFill>
                            <a:schemeClr val="lt1"/>
                          </a:solidFill>
                          <a:effectLst/>
                          <a:latin typeface="+mn-lt"/>
                          <a:ea typeface="+mn-ea"/>
                          <a:cs typeface="+mn-cs"/>
                        </a:rPr>
                        <a:t>Empower tax authorities directly</a:t>
                      </a:r>
                      <a:endParaRPr lang="en-GB" sz="1200" dirty="0"/>
                    </a:p>
                  </a:txBody>
                  <a:tcPr/>
                </a:tc>
                <a:tc>
                  <a:txBody>
                    <a:bodyPr/>
                    <a:lstStyle/>
                    <a:p>
                      <a:r>
                        <a:rPr lang="en-US" sz="1200" dirty="0"/>
                        <a:t>Create specialized agency w/ multi-disciplinary team including tax authorities</a:t>
                      </a:r>
                      <a:endParaRPr lang="en-GB" sz="1200" dirty="0"/>
                    </a:p>
                  </a:txBody>
                  <a:tcPr/>
                </a:tc>
                <a:tc>
                  <a:txBody>
                    <a:bodyPr/>
                    <a:lstStyle/>
                    <a:p>
                      <a:r>
                        <a:rPr lang="en-US" sz="1200" dirty="0"/>
                        <a:t>Designate one lead agency and facilitate inter-agency cooperation</a:t>
                      </a:r>
                      <a:endParaRPr lang="en-GB" sz="1200" dirty="0"/>
                    </a:p>
                  </a:txBody>
                  <a:tcPr/>
                </a:tc>
                <a:extLst>
                  <a:ext uri="{0D108BD9-81ED-4DB2-BD59-A6C34878D82A}">
                    <a16:rowId xmlns:a16="http://schemas.microsoft.com/office/drawing/2014/main" val="3827192745"/>
                  </a:ext>
                </a:extLst>
              </a:tr>
              <a:tr h="370840">
                <a:tc>
                  <a:txBody>
                    <a:bodyPr/>
                    <a:lstStyle/>
                    <a:p>
                      <a:r>
                        <a:rPr lang="en-GB" sz="1200" dirty="0"/>
                        <a:t>e.g., UK UWO &amp; Zimbabwe UWO provisions: listing approach, i.e., list of agencies each separately empowered to apply for UWO – includes tax authorities UK HMRC &amp; ZIMRA</a:t>
                      </a:r>
                    </a:p>
                    <a:p>
                      <a:endParaRPr lang="en-GB" sz="1200" dirty="0"/>
                    </a:p>
                    <a:p>
                      <a:pPr marL="0" marR="0" lvl="0" indent="0" algn="l" defTabSz="914306" rtl="0" eaLnBrk="1" fontAlgn="auto" latinLnBrk="0" hangingPunct="1">
                        <a:lnSpc>
                          <a:spcPct val="100000"/>
                        </a:lnSpc>
                        <a:spcBef>
                          <a:spcPts val="0"/>
                        </a:spcBef>
                        <a:spcAft>
                          <a:spcPts val="0"/>
                        </a:spcAft>
                        <a:buClrTx/>
                        <a:buSzTx/>
                        <a:buFontTx/>
                        <a:buNone/>
                        <a:tabLst/>
                        <a:defRPr/>
                      </a:pPr>
                      <a:r>
                        <a:rPr lang="en-GB" sz="1200" dirty="0"/>
                        <a:t>(or </a:t>
                      </a:r>
                      <a:r>
                        <a:rPr lang="en-US" sz="1200" dirty="0"/>
                        <a:t>empower other agencies w/ certain tax functions </a:t>
                      </a:r>
                      <a:r>
                        <a:rPr lang="en-US" sz="1200" dirty="0">
                          <a:sym typeface="Wingdings" panose="05000000000000000000" pitchFamily="2" charset="2"/>
                        </a:rPr>
                        <a:t> </a:t>
                      </a:r>
                      <a:r>
                        <a:rPr lang="en-GB" sz="1200" dirty="0"/>
                        <a:t>distinct but complementary additional consideration</a:t>
                      </a:r>
                      <a:r>
                        <a:rPr lang="en-US" sz="1200" dirty="0"/>
                        <a:t> re: role of taxation of proceeds of crime: e.g., UK NCA’s “general Revenue functions”)</a:t>
                      </a:r>
                      <a:endParaRPr lang="en-GB" sz="1200" dirty="0"/>
                    </a:p>
                  </a:txBody>
                  <a:tcPr/>
                </a:tc>
                <a:tc>
                  <a:txBody>
                    <a:bodyPr/>
                    <a:lstStyle/>
                    <a:p>
                      <a:r>
                        <a:rPr lang="en-US" sz="1200" dirty="0"/>
                        <a:t>e.g., Ireland PoC Act &amp; CAB Act re: proceeds of crime more broadly: Criminal Assets Bureau (CAB)</a:t>
                      </a:r>
                    </a:p>
                    <a:p>
                      <a:pPr marL="171450" indent="-171450">
                        <a:buFont typeface="Arial" panose="020B0604020202020204" pitchFamily="34" charset="0"/>
                        <a:buChar char="•"/>
                      </a:pPr>
                      <a:r>
                        <a:rPr lang="en-US" sz="1200" dirty="0"/>
                        <a:t>Members of An Garda Síochána; </a:t>
                      </a:r>
                    </a:p>
                    <a:p>
                      <a:pPr marL="171450" indent="-171450">
                        <a:buFont typeface="Arial" panose="020B0604020202020204" pitchFamily="34" charset="0"/>
                        <a:buChar char="•"/>
                      </a:pPr>
                      <a:r>
                        <a:rPr lang="en-US" sz="1200" dirty="0"/>
                        <a:t>Officers of the Revenue Commissioners;  </a:t>
                      </a:r>
                    </a:p>
                    <a:p>
                      <a:pPr marL="171450" indent="-171450">
                        <a:buFont typeface="Arial" panose="020B0604020202020204" pitchFamily="34" charset="0"/>
                        <a:buChar char="•"/>
                      </a:pPr>
                      <a:r>
                        <a:rPr lang="en-US" sz="1200" dirty="0"/>
                        <a:t>Officers of the Department of Social Protection</a:t>
                      </a:r>
                    </a:p>
                    <a:p>
                      <a:endParaRPr lang="en-GB" sz="1200" dirty="0"/>
                    </a:p>
                  </a:txBody>
                  <a:tcPr/>
                </a:tc>
                <a:tc>
                  <a:txBody>
                    <a:bodyPr/>
                    <a:lstStyle/>
                    <a:p>
                      <a:r>
                        <a:rPr lang="en-US" sz="1200" dirty="0"/>
                        <a:t>e.g., Task force of different agencies including tax authorities: </a:t>
                      </a:r>
                    </a:p>
                    <a:p>
                      <a:pPr marL="171450" indent="-171450">
                        <a:buFont typeface="Arial" panose="020B0604020202020204" pitchFamily="34" charset="0"/>
                        <a:buChar char="•"/>
                      </a:pPr>
                      <a:r>
                        <a:rPr lang="en-US" sz="1200" dirty="0"/>
                        <a:t>Australia re: Proceeds of Crime &amp; UWOs: AFP-led Criminal Assets Confiscation Taskforce (CACT) including ATO</a:t>
                      </a:r>
                    </a:p>
                    <a:p>
                      <a:r>
                        <a:rPr lang="en-US" sz="1200" dirty="0"/>
                        <a:t>e.g., Legal framework allowing for efficient </a:t>
                      </a:r>
                      <a:r>
                        <a:rPr lang="en-US" sz="1200" dirty="0" err="1"/>
                        <a:t>EoI</a:t>
                      </a:r>
                      <a:r>
                        <a:rPr lang="en-US" sz="1200" dirty="0"/>
                        <a:t>: </a:t>
                      </a:r>
                    </a:p>
                    <a:p>
                      <a:pPr marL="171450" indent="-171450">
                        <a:buFont typeface="Arial" panose="020B0604020202020204" pitchFamily="34" charset="0"/>
                        <a:buChar char="•"/>
                      </a:pPr>
                      <a:r>
                        <a:rPr lang="en-US" sz="1200" dirty="0"/>
                        <a:t>e.g., Mauritius UWO law (GGIRA 2015) established new specialized two-tier investigation/review (1. IRSA, 2. Integrity Reporting Board) and a duty for gov. agencies, including Mauritius Revenue Authority, to report UW</a:t>
                      </a:r>
                    </a:p>
                  </a:txBody>
                  <a:tcPr/>
                </a:tc>
                <a:extLst>
                  <a:ext uri="{0D108BD9-81ED-4DB2-BD59-A6C34878D82A}">
                    <a16:rowId xmlns:a16="http://schemas.microsoft.com/office/drawing/2014/main" val="1534676195"/>
                  </a:ext>
                </a:extLst>
              </a:tr>
            </a:tbl>
          </a:graphicData>
        </a:graphic>
      </p:graphicFrame>
      <p:sp>
        <p:nvSpPr>
          <p:cNvPr id="3" name="Slide Number Placeholder 2">
            <a:extLst>
              <a:ext uri="{FF2B5EF4-FFF2-40B4-BE49-F238E27FC236}">
                <a16:creationId xmlns:a16="http://schemas.microsoft.com/office/drawing/2014/main" id="{9BDFAC73-C34C-7C72-8F5D-E9807D08CE6B}"/>
              </a:ext>
            </a:extLst>
          </p:cNvPr>
          <p:cNvSpPr>
            <a:spLocks noGrp="1"/>
          </p:cNvSpPr>
          <p:nvPr>
            <p:ph type="sldNum" sz="quarter" idx="12"/>
          </p:nvPr>
        </p:nvSpPr>
        <p:spPr/>
        <p:txBody>
          <a:bodyPr/>
          <a:lstStyle/>
          <a:p>
            <a:r>
              <a:rPr lang="en-GB"/>
              <a:t>Page </a:t>
            </a:r>
            <a:fld id="{BE3DC40E-DBBE-4E2D-9EEC-FBF0DA0E9179}" type="slidenum">
              <a:rPr lang="en-GB" smtClean="0"/>
              <a:t>6</a:t>
            </a:fld>
            <a:endParaRPr lang="en-GB" dirty="0"/>
          </a:p>
        </p:txBody>
      </p:sp>
      <p:sp>
        <p:nvSpPr>
          <p:cNvPr id="4" name="Title 3">
            <a:extLst>
              <a:ext uri="{FF2B5EF4-FFF2-40B4-BE49-F238E27FC236}">
                <a16:creationId xmlns:a16="http://schemas.microsoft.com/office/drawing/2014/main" id="{C1D238B4-8DB2-7A86-53BB-FF53FD696CFD}"/>
              </a:ext>
            </a:extLst>
          </p:cNvPr>
          <p:cNvSpPr>
            <a:spLocks noGrp="1"/>
          </p:cNvSpPr>
          <p:nvPr>
            <p:ph type="title"/>
          </p:nvPr>
        </p:nvSpPr>
        <p:spPr/>
        <p:txBody>
          <a:bodyPr/>
          <a:lstStyle/>
          <a:p>
            <a:r>
              <a:rPr lang="en-GB" dirty="0"/>
              <a:t>Examples of Role of Tax Authorities</a:t>
            </a:r>
          </a:p>
        </p:txBody>
      </p:sp>
    </p:spTree>
    <p:extLst>
      <p:ext uri="{BB962C8B-B14F-4D97-AF65-F5344CB8AC3E}">
        <p14:creationId xmlns:p14="http://schemas.microsoft.com/office/powerpoint/2010/main" val="1051695947"/>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SELECTEDLANGUAGE" val="English UK"/>
</p:tagLst>
</file>

<file path=ppt/theme/theme1.xml><?xml version="1.0" encoding="utf-8"?>
<a:theme xmlns:a="http://schemas.openxmlformats.org/drawingml/2006/main" name="WU 16:10">
  <a:themeElements>
    <a:clrScheme name="WU">
      <a:dk1>
        <a:srgbClr val="000000"/>
      </a:dk1>
      <a:lt1>
        <a:srgbClr val="FFFFFF"/>
      </a:lt1>
      <a:dk2>
        <a:srgbClr val="002350"/>
      </a:dk2>
      <a:lt2>
        <a:srgbClr val="E5F5FA"/>
      </a:lt2>
      <a:accent1>
        <a:srgbClr val="0096D3"/>
      </a:accent1>
      <a:accent2>
        <a:srgbClr val="002350"/>
      </a:accent2>
      <a:accent3>
        <a:srgbClr val="4B2582"/>
      </a:accent3>
      <a:accent4>
        <a:srgbClr val="457AA0"/>
      </a:accent4>
      <a:accent5>
        <a:srgbClr val="A592C0"/>
      </a:accent5>
      <a:accent6>
        <a:srgbClr val="80CFE9"/>
      </a:accent6>
      <a:hlink>
        <a:srgbClr val="405A7C"/>
      </a:hlink>
      <a:folHlink>
        <a:srgbClr val="0082AA"/>
      </a:folHlink>
    </a:clrScheme>
    <a:fontScheme name="WU neu">
      <a:majorFont>
        <a:latin typeface="Georgi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WU Farbschema neu">
        <a:dk1>
          <a:srgbClr val="000000"/>
        </a:dk1>
        <a:lt1>
          <a:sysClr val="window" lastClr="FFFFFF"/>
        </a:lt1>
        <a:dk2>
          <a:srgbClr val="002E60"/>
        </a:dk2>
        <a:lt2>
          <a:srgbClr val="E5F5FA"/>
        </a:lt2>
        <a:accent1>
          <a:srgbClr val="0096D3"/>
        </a:accent1>
        <a:accent2>
          <a:srgbClr val="002E60"/>
        </a:accent2>
        <a:accent3>
          <a:srgbClr val="532481"/>
        </a:accent3>
        <a:accent4>
          <a:srgbClr val="457AA0"/>
        </a:accent4>
        <a:accent5>
          <a:srgbClr val="A991C0"/>
        </a:accent5>
        <a:accent6>
          <a:srgbClr val="7FCAE9"/>
        </a:accent6>
        <a:hlink>
          <a:srgbClr val="406288"/>
        </a:hlink>
        <a:folHlink>
          <a:srgbClr val="008FAA"/>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WU Template 16x10 with pictures.potx" id="{15BDBCB2-F05F-4B82-B5FC-51886414C874}" vid="{C0E6AAFB-3E48-4CA5-A460-E0C6B73D9BC8}"/>
    </a:ext>
  </a:ext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Kategorie xmlns="dde413db-0745-4f3a-8dca-564dc7ff6f7d">Präsentationen</Kategorie>
    <Beschreibung xmlns="dde413db-0745-4f3a-8dca-564dc7ff6f7d">Presentation template in format 16:10 (= WU standard) with picture on title slide (all variants of title slides are available via slide layouts)</Beschreibung>
    <TaxCatchAll xmlns="08b0a3ee-3d2a-451c-9a1a-7e5d5b0c9c77">
      <Value>266</Value>
      <Value>403</Value>
    </TaxCatchAll>
    <DokumentenartTaxHTField0 xmlns="1a8d9a65-8471-4209-a900-f8e11db75e0a">
      <Terms xmlns="http://schemas.microsoft.com/office/infopath/2007/PartnerControls">
        <TermInfo xmlns="http://schemas.microsoft.com/office/infopath/2007/PartnerControls">
          <TermName xmlns="http://schemas.microsoft.com/office/infopath/2007/PartnerControls">Vorlagen</TermName>
          <TermId xmlns="http://schemas.microsoft.com/office/infopath/2007/PartnerControls">17fc50ed-8ad1-47be-ab12-04243fd74ddb</TermId>
        </TermInfo>
      </Terms>
    </DokumentenartTaxHTField0>
    <WU_x0020_ThemaTaxHTField0 xmlns="1a8d9a65-8471-4209-a900-f8e11db75e0a">
      <Terms xmlns="http://schemas.microsoft.com/office/infopath/2007/PartnerControls">
        <TermInfo xmlns="http://schemas.microsoft.com/office/infopath/2007/PartnerControls">
          <TermName xmlns="http://schemas.microsoft.com/office/infopath/2007/PartnerControls">Corporate Design</TermName>
          <TermId xmlns="http://schemas.microsoft.com/office/infopath/2007/PartnerControls">19895bcd-b158-45ae-ab7b-f5ca217dfcec</TermId>
        </TermInfo>
      </Terms>
    </WU_x0020_ThemaTaxHTField0>
    <Format xmlns="dde413db-0745-4f3a-8dca-564dc7ff6f7d">Microsoft Office 2013/2016</Format>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BCF651A35DF3154DB01328AF51148DAE" ma:contentTypeVersion="2" ma:contentTypeDescription="Ein neues Dokument erstellen." ma:contentTypeScope="" ma:versionID="b5ccb5bb211b6ddcc624790d84f2bb9f">
  <xsd:schema xmlns:xsd="http://www.w3.org/2001/XMLSchema" xmlns:xs="http://www.w3.org/2001/XMLSchema" xmlns:p="http://schemas.microsoft.com/office/2006/metadata/properties" xmlns:ns2="1a8d9a65-8471-4209-a900-f8e11db75e0a" xmlns:ns3="08b0a3ee-3d2a-451c-9a1a-7e5d5b0c9c77" xmlns:ns4="dde413db-0745-4f3a-8dca-564dc7ff6f7d" targetNamespace="http://schemas.microsoft.com/office/2006/metadata/properties" ma:root="true" ma:fieldsID="046596c9011a87760a505164f9d920d3" ns2:_="" ns3:_="" ns4:_="">
    <xsd:import namespace="1a8d9a65-8471-4209-a900-f8e11db75e0a"/>
    <xsd:import namespace="08b0a3ee-3d2a-451c-9a1a-7e5d5b0c9c77"/>
    <xsd:import namespace="dde413db-0745-4f3a-8dca-564dc7ff6f7d"/>
    <xsd:element name="properties">
      <xsd:complexType>
        <xsd:sequence>
          <xsd:element name="documentManagement">
            <xsd:complexType>
              <xsd:all>
                <xsd:element ref="ns2:WU_x0020_ThemaTaxHTField0" minOccurs="0"/>
                <xsd:element ref="ns3:TaxCatchAll" minOccurs="0"/>
                <xsd:element ref="ns2:DokumentenartTaxHTField0" minOccurs="0"/>
                <xsd:element ref="ns4:Beschreibung" minOccurs="0"/>
                <xsd:element ref="ns4:Format" minOccurs="0"/>
                <xsd:element ref="ns4:Kategori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8d9a65-8471-4209-a900-f8e11db75e0a" elementFormDefault="qualified">
    <xsd:import namespace="http://schemas.microsoft.com/office/2006/documentManagement/types"/>
    <xsd:import namespace="http://schemas.microsoft.com/office/infopath/2007/PartnerControls"/>
    <xsd:element name="WU_x0020_ThemaTaxHTField0" ma:index="9" nillable="true" ma:taxonomy="true" ma:internalName="WU_x0020_ThemaTaxHTField0" ma:taxonomyFieldName="WU_x0020_Thema" ma:displayName="Schlagwort" ma:default="" ma:fieldId="{a2eb3201-e251-4055-97e9-466604fc777f}" ma:taxonomyMulti="true" ma:sspId="59da4ae5-1217-4de6-bd64-b7a740f353bb" ma:termSetId="c1edca97-812b-4584-b6b5-1e5cade81cae" ma:anchorId="00000000-0000-0000-0000-000000000000" ma:open="true" ma:isKeyword="false">
      <xsd:complexType>
        <xsd:sequence>
          <xsd:element ref="pc:Terms" minOccurs="0" maxOccurs="1"/>
        </xsd:sequence>
      </xsd:complexType>
    </xsd:element>
    <xsd:element name="DokumentenartTaxHTField0" ma:index="12" nillable="true" ma:taxonomy="true" ma:internalName="DokumentenartTaxHTField0" ma:taxonomyFieldName="Dokumentenart" ma:displayName="Dokumentenart" ma:default="" ma:fieldId="{0f2e647f-32b7-4850-b6be-ae358ed71e70}" ma:taxonomyMulti="true" ma:sspId="59da4ae5-1217-4de6-bd64-b7a740f353bb" ma:termSetId="325756d7-e24e-4b6f-ba71-3f779d34c1ea"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8b0a3ee-3d2a-451c-9a1a-7e5d5b0c9c77" elementFormDefault="qualified">
    <xsd:import namespace="http://schemas.microsoft.com/office/2006/documentManagement/types"/>
    <xsd:import namespace="http://schemas.microsoft.com/office/infopath/2007/PartnerControls"/>
    <xsd:element name="TaxCatchAll" ma:index="10" nillable="true" ma:displayName="Taxonomy Catch All Column" ma:description="" ma:hidden="true" ma:list="{6a103bb8-3913-4e3b-a229-080a76572464}" ma:internalName="TaxCatchAll" ma:showField="CatchAllData" ma:web="08b0a3ee-3d2a-451c-9a1a-7e5d5b0c9c77">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Freigegeben für"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Freigegeben für -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de413db-0745-4f3a-8dca-564dc7ff6f7d" elementFormDefault="qualified">
    <xsd:import namespace="http://schemas.microsoft.com/office/2006/documentManagement/types"/>
    <xsd:import namespace="http://schemas.microsoft.com/office/infopath/2007/PartnerControls"/>
    <xsd:element name="Beschreibung" ma:index="13" nillable="true" ma:displayName="Beschreibung" ma:internalName="Beschreibung">
      <xsd:simpleType>
        <xsd:restriction base="dms:Note">
          <xsd:maxLength value="255"/>
        </xsd:restriction>
      </xsd:simpleType>
    </xsd:element>
    <xsd:element name="Format" ma:index="14" nillable="true" ma:displayName="Format" ma:format="Dropdown" ma:internalName="Format">
      <xsd:simpleType>
        <xsd:union memberTypes="dms:Text">
          <xsd:simpleType>
            <xsd:restriction base="dms:Choice">
              <xsd:enumeration value="LaTeX"/>
              <xsd:enumeration value="Microsoft Office 2003"/>
              <xsd:enumeration value="Microsoft Office 2007-2013"/>
              <xsd:enumeration value="Microsoft Office 2013/2016"/>
              <xsd:enumeration value="OpenOffice 3.0"/>
            </xsd:restriction>
          </xsd:simpleType>
        </xsd:union>
      </xsd:simpleType>
    </xsd:element>
    <xsd:element name="Kategorie" ma:index="15" nillable="true" ma:displayName="Kategorie" ma:default="Anleitungen" ma:format="Dropdown" ma:internalName="Kategorie">
      <xsd:simpleType>
        <xsd:union memberTypes="dms:Text">
          <xsd:simpleType>
            <xsd:restriction base="dms:Choice">
              <xsd:enumeration value="Anleitungen"/>
              <xsd:enumeration value="Aushänge für Lift und Tür"/>
              <xsd:enumeration value="Basisvorlagen"/>
              <xsd:enumeration value="Brief-/Faxvorlagen"/>
              <xsd:enumeration value="Einladungen"/>
              <xsd:enumeration value="Etiketten"/>
              <xsd:enumeration value="Musterdateien"/>
              <xsd:enumeration value="Namensschilder"/>
              <xsd:enumeration value="Präsentationen"/>
              <xsd:enumeration value="Skripten-Cover"/>
            </xsd:restriction>
          </xsd:simpleType>
        </xsd:un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33AAE91-B9DD-4159-844C-7F0B9B99EE90}">
  <ds:schemaRefs>
    <ds:schemaRef ds:uri="http://purl.org/dc/dcmitype/"/>
    <ds:schemaRef ds:uri="http://schemas.openxmlformats.org/package/2006/metadata/core-properties"/>
    <ds:schemaRef ds:uri="http://purl.org/dc/elements/1.1/"/>
    <ds:schemaRef ds:uri="08b0a3ee-3d2a-451c-9a1a-7e5d5b0c9c77"/>
    <ds:schemaRef ds:uri="http://schemas.microsoft.com/office/2006/metadata/properties"/>
    <ds:schemaRef ds:uri="http://schemas.microsoft.com/office/2006/documentManagement/types"/>
    <ds:schemaRef ds:uri="dde413db-0745-4f3a-8dca-564dc7ff6f7d"/>
    <ds:schemaRef ds:uri="1a8d9a65-8471-4209-a900-f8e11db75e0a"/>
    <ds:schemaRef ds:uri="http://schemas.microsoft.com/office/infopath/2007/PartnerControls"/>
    <ds:schemaRef ds:uri="http://www.w3.org/XML/1998/namespace"/>
    <ds:schemaRef ds:uri="http://purl.org/dc/terms/"/>
  </ds:schemaRefs>
</ds:datastoreItem>
</file>

<file path=customXml/itemProps2.xml><?xml version="1.0" encoding="utf-8"?>
<ds:datastoreItem xmlns:ds="http://schemas.openxmlformats.org/officeDocument/2006/customXml" ds:itemID="{C3518807-56C0-4265-BB79-0EBD3078E0A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a8d9a65-8471-4209-a900-f8e11db75e0a"/>
    <ds:schemaRef ds:uri="08b0a3ee-3d2a-451c-9a1a-7e5d5b0c9c77"/>
    <ds:schemaRef ds:uri="dde413db-0745-4f3a-8dca-564dc7ff6f7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768B0B2-500F-444C-8E85-F79D34B840E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WU Template 16x10 with pictures</Template>
  <TotalTime>0</TotalTime>
  <Words>1370</Words>
  <Application>Microsoft Office PowerPoint</Application>
  <PresentationFormat>On-screen Show (16:10)</PresentationFormat>
  <Paragraphs>71</Paragraphs>
  <Slides>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Georgia</vt:lpstr>
      <vt:lpstr>Verdana</vt:lpstr>
      <vt:lpstr>Wingdings</vt:lpstr>
      <vt:lpstr>WU 16:10</vt:lpstr>
      <vt:lpstr>Tax Transparency and Corruption Project (2019-2023) in association with the World Bank, United Nations Office on Drugs and Crime (UNODC)  and the African Tax Institute (ATI) Focuses: inter-agency cooperation; cooperative compliance; beneficial ownership; client attorney privilege; unexplained wealth laws</vt:lpstr>
      <vt:lpstr>Overview: Role of Tax Laws &amp; Authorities</vt:lpstr>
      <vt:lpstr>Role of Tax Laws &amp; Recent Developments</vt:lpstr>
      <vt:lpstr>Role of Tax Authorities &amp; Cooperation</vt:lpstr>
      <vt:lpstr>Role of Tax Authorities &amp; Cooperation</vt:lpstr>
      <vt:lpstr>Examples of Role of Tax Authorities</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2020-09-04T08:43:00Z</dcterms:created>
  <dcterms:modified xsi:type="dcterms:W3CDTF">2022-06-28T17:51:47Z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WU Thema">
    <vt:lpwstr>403;#Corporate Design|19895bcd-b158-45ae-ab7b-f5ca217dfcec</vt:lpwstr>
  </property>
  <property fmtid="{D5CDD505-2E9C-101B-9397-08002B2CF9AE}" pid="3" name="Dokumentenart">
    <vt:lpwstr>266;#Vorlagen|17fc50ed-8ad1-47be-ab12-04243fd74ddb</vt:lpwstr>
  </property>
  <property fmtid="{D5CDD505-2E9C-101B-9397-08002B2CF9AE}" pid="4" name="ContentTypeId">
    <vt:lpwstr>0x010100BCF651A35DF3154DB01328AF51148DAE</vt:lpwstr>
  </property>
</Properties>
</file>